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68" r:id="rId3"/>
    <p:sldId id="280" r:id="rId4"/>
    <p:sldId id="281" r:id="rId5"/>
    <p:sldId id="256" r:id="rId6"/>
    <p:sldId id="257" r:id="rId7"/>
    <p:sldId id="275" r:id="rId8"/>
    <p:sldId id="260" r:id="rId9"/>
    <p:sldId id="261" r:id="rId10"/>
    <p:sldId id="276" r:id="rId11"/>
    <p:sldId id="258" r:id="rId12"/>
    <p:sldId id="259" r:id="rId13"/>
    <p:sldId id="277" r:id="rId14"/>
    <p:sldId id="274" r:id="rId15"/>
    <p:sldId id="262" r:id="rId16"/>
    <p:sldId id="272" r:id="rId17"/>
    <p:sldId id="278" r:id="rId18"/>
    <p:sldId id="264" r:id="rId19"/>
    <p:sldId id="265" r:id="rId20"/>
    <p:sldId id="273" r:id="rId21"/>
    <p:sldId id="283" r:id="rId22"/>
    <p:sldId id="284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74"/>
    <p:restoredTop sz="94643"/>
  </p:normalViewPr>
  <p:slideViewPr>
    <p:cSldViewPr snapToGrid="0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65F41-A92D-4C57-97AE-CEBDB4F662B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49C7A36-51A3-435B-B13A-759BFC2668A8}">
      <dgm:prSet custT="1"/>
      <dgm:spPr/>
      <dgm:t>
        <a:bodyPr/>
        <a:lstStyle/>
        <a:p>
          <a:r>
            <a:rPr lang="nl-NL" sz="1800" b="1" i="1" u="sng" dirty="0"/>
            <a:t>NEEM PASPOORT / IDENTITEITSBEWIJS MEE</a:t>
          </a:r>
          <a:br>
            <a:rPr lang="nl-NL" sz="1800" b="1" i="1" u="sng" dirty="0"/>
          </a:br>
          <a:endParaRPr lang="en-US" sz="1800" dirty="0"/>
        </a:p>
      </dgm:t>
    </dgm:pt>
    <dgm:pt modelId="{5B287CDC-E940-4668-B116-CFAFC9755D19}" type="parTrans" cxnId="{D6F4E005-D4ED-46A8-9C87-4E00723AD1DA}">
      <dgm:prSet/>
      <dgm:spPr/>
      <dgm:t>
        <a:bodyPr/>
        <a:lstStyle/>
        <a:p>
          <a:endParaRPr lang="en-US"/>
        </a:p>
      </dgm:t>
    </dgm:pt>
    <dgm:pt modelId="{949F2C13-48E4-4DE1-B70F-0164E9E3DF02}" type="sibTrans" cxnId="{D6F4E005-D4ED-46A8-9C87-4E00723AD1DA}">
      <dgm:prSet/>
      <dgm:spPr/>
      <dgm:t>
        <a:bodyPr/>
        <a:lstStyle/>
        <a:p>
          <a:endParaRPr lang="en-US"/>
        </a:p>
      </dgm:t>
    </dgm:pt>
    <dgm:pt modelId="{F32FA2E4-5F65-4AC6-9431-02A4906D489F}">
      <dgm:prSet/>
      <dgm:spPr/>
      <dgm:t>
        <a:bodyPr/>
        <a:lstStyle/>
        <a:p>
          <a:r>
            <a:rPr lang="nl-NL" b="1" i="1" u="sng" dirty="0"/>
            <a:t>NEEM RIJBEWIJS MEE</a:t>
          </a:r>
          <a:br>
            <a:rPr lang="nl-NL" b="1" i="1" u="sng" dirty="0"/>
          </a:br>
          <a:endParaRPr lang="en-US" dirty="0"/>
        </a:p>
      </dgm:t>
    </dgm:pt>
    <dgm:pt modelId="{32E3BDDA-C7F7-4679-A43B-2FE65325D813}" type="parTrans" cxnId="{384F4AD0-0EBA-4E25-ABC6-54637CFA7EC3}">
      <dgm:prSet/>
      <dgm:spPr/>
      <dgm:t>
        <a:bodyPr/>
        <a:lstStyle/>
        <a:p>
          <a:endParaRPr lang="en-US"/>
        </a:p>
      </dgm:t>
    </dgm:pt>
    <dgm:pt modelId="{5AEDB855-D4D3-45B7-92E9-991DDB2BFF3F}" type="sibTrans" cxnId="{384F4AD0-0EBA-4E25-ABC6-54637CFA7EC3}">
      <dgm:prSet/>
      <dgm:spPr/>
      <dgm:t>
        <a:bodyPr/>
        <a:lstStyle/>
        <a:p>
          <a:endParaRPr lang="en-US"/>
        </a:p>
      </dgm:t>
    </dgm:pt>
    <dgm:pt modelId="{07CBB27F-6AAE-4ADB-813C-CEC927AA40DD}">
      <dgm:prSet/>
      <dgm:spPr/>
      <dgm:t>
        <a:bodyPr/>
        <a:lstStyle/>
        <a:p>
          <a:r>
            <a:rPr lang="nl-NL" b="1" i="1" u="sng" dirty="0"/>
            <a:t>NEEM CREDITKAART/BETAALPAS en CONTANT GELD MEE</a:t>
          </a:r>
          <a:br>
            <a:rPr lang="nl-NL" b="1" i="1" u="sng" dirty="0"/>
          </a:br>
          <a:endParaRPr lang="en-US" dirty="0"/>
        </a:p>
      </dgm:t>
    </dgm:pt>
    <dgm:pt modelId="{D057FE53-BF88-4E0D-8FF2-9D423BF89CEA}" type="parTrans" cxnId="{BC541DA1-F587-447E-87F3-8FD3DFA0D25D}">
      <dgm:prSet/>
      <dgm:spPr/>
      <dgm:t>
        <a:bodyPr/>
        <a:lstStyle/>
        <a:p>
          <a:endParaRPr lang="en-US"/>
        </a:p>
      </dgm:t>
    </dgm:pt>
    <dgm:pt modelId="{271C56EF-2DB9-4C14-958C-5D3A470100EA}" type="sibTrans" cxnId="{BC541DA1-F587-447E-87F3-8FD3DFA0D25D}">
      <dgm:prSet/>
      <dgm:spPr/>
      <dgm:t>
        <a:bodyPr/>
        <a:lstStyle/>
        <a:p>
          <a:endParaRPr lang="en-US"/>
        </a:p>
      </dgm:t>
    </dgm:pt>
    <dgm:pt modelId="{86DA21E7-8CF8-4CDB-AE79-9149D7750249}">
      <dgm:prSet custT="1"/>
      <dgm:spPr/>
      <dgm:t>
        <a:bodyPr/>
        <a:lstStyle/>
        <a:p>
          <a:r>
            <a:rPr lang="nl-NL" sz="1800" b="1" i="1" u="sng" dirty="0"/>
            <a:t>CONTROLEER OF JE DATA ABONNEMENT OOK IN HET BUITENLAND - ZWITSERLAND GELDT</a:t>
          </a:r>
          <a:br>
            <a:rPr lang="nl-NL" sz="1800" b="1" i="1" u="sng" dirty="0"/>
          </a:br>
          <a:r>
            <a:rPr lang="nl-NL" sz="1800" dirty="0"/>
            <a:t>(in sommige abonnementen valt Zwitserland er buiten en kunnen de kosten fors oplopen) </a:t>
          </a:r>
          <a:endParaRPr lang="en-US" sz="1800" dirty="0"/>
        </a:p>
      </dgm:t>
    </dgm:pt>
    <dgm:pt modelId="{86508EE9-9F77-4249-8F99-D9DB0B7F0CF5}" type="parTrans" cxnId="{D23C695B-64DD-4698-9E32-097C9B319D8E}">
      <dgm:prSet/>
      <dgm:spPr/>
      <dgm:t>
        <a:bodyPr/>
        <a:lstStyle/>
        <a:p>
          <a:endParaRPr lang="en-US"/>
        </a:p>
      </dgm:t>
    </dgm:pt>
    <dgm:pt modelId="{1009B3BF-CF62-483B-BBD3-85ECA5A1CF60}" type="sibTrans" cxnId="{D23C695B-64DD-4698-9E32-097C9B319D8E}">
      <dgm:prSet/>
      <dgm:spPr/>
      <dgm:t>
        <a:bodyPr/>
        <a:lstStyle/>
        <a:p>
          <a:endParaRPr lang="en-US"/>
        </a:p>
      </dgm:t>
    </dgm:pt>
    <dgm:pt modelId="{DB04CCA1-1BCE-49EF-AF9C-E9E01F4AD6E2}" type="pres">
      <dgm:prSet presAssocID="{E7F65F41-A92D-4C57-97AE-CEBDB4F662B3}" presName="root" presStyleCnt="0">
        <dgm:presLayoutVars>
          <dgm:dir/>
          <dgm:resizeHandles val="exact"/>
        </dgm:presLayoutVars>
      </dgm:prSet>
      <dgm:spPr/>
    </dgm:pt>
    <dgm:pt modelId="{8F124B82-5C0D-4BDC-829D-4EFFA4B66C09}" type="pres">
      <dgm:prSet presAssocID="{E7F65F41-A92D-4C57-97AE-CEBDB4F662B3}" presName="container" presStyleCnt="0">
        <dgm:presLayoutVars>
          <dgm:dir/>
          <dgm:resizeHandles val="exact"/>
        </dgm:presLayoutVars>
      </dgm:prSet>
      <dgm:spPr/>
    </dgm:pt>
    <dgm:pt modelId="{FF72AF65-1F65-4750-A603-108C79560529}" type="pres">
      <dgm:prSet presAssocID="{F49C7A36-51A3-435B-B13A-759BFC2668A8}" presName="compNode" presStyleCnt="0"/>
      <dgm:spPr/>
    </dgm:pt>
    <dgm:pt modelId="{2530A952-8CBC-4F55-81E7-90FCA2AEC056}" type="pres">
      <dgm:prSet presAssocID="{F49C7A36-51A3-435B-B13A-759BFC2668A8}" presName="iconBgRect" presStyleLbl="bgShp" presStyleIdx="0" presStyleCnt="4"/>
      <dgm:spPr/>
    </dgm:pt>
    <dgm:pt modelId="{FD9AFA6D-3B7A-4242-9417-9E133409EDF9}" type="pres">
      <dgm:prSet presAssocID="{F49C7A36-51A3-435B-B13A-759BFC2668A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FC04FED9-475B-410C-B1F1-F71909A63E2C}" type="pres">
      <dgm:prSet presAssocID="{F49C7A36-51A3-435B-B13A-759BFC2668A8}" presName="spaceRect" presStyleCnt="0"/>
      <dgm:spPr/>
    </dgm:pt>
    <dgm:pt modelId="{5EFA0D17-1F1A-425C-AAE9-55CDC5EDF900}" type="pres">
      <dgm:prSet presAssocID="{F49C7A36-51A3-435B-B13A-759BFC2668A8}" presName="textRect" presStyleLbl="revTx" presStyleIdx="0" presStyleCnt="4">
        <dgm:presLayoutVars>
          <dgm:chMax val="1"/>
          <dgm:chPref val="1"/>
        </dgm:presLayoutVars>
      </dgm:prSet>
      <dgm:spPr/>
    </dgm:pt>
    <dgm:pt modelId="{A89B1342-9962-4EF7-94DA-027DB698767B}" type="pres">
      <dgm:prSet presAssocID="{949F2C13-48E4-4DE1-B70F-0164E9E3DF02}" presName="sibTrans" presStyleLbl="sibTrans2D1" presStyleIdx="0" presStyleCnt="0"/>
      <dgm:spPr/>
    </dgm:pt>
    <dgm:pt modelId="{E9354CAA-8EED-4236-90FA-9F3F80921FE6}" type="pres">
      <dgm:prSet presAssocID="{F32FA2E4-5F65-4AC6-9431-02A4906D489F}" presName="compNode" presStyleCnt="0"/>
      <dgm:spPr/>
    </dgm:pt>
    <dgm:pt modelId="{34B67B73-0D29-4A0A-B987-8718928E59A1}" type="pres">
      <dgm:prSet presAssocID="{F32FA2E4-5F65-4AC6-9431-02A4906D489F}" presName="iconBgRect" presStyleLbl="bgShp" presStyleIdx="1" presStyleCnt="4"/>
      <dgm:spPr/>
    </dgm:pt>
    <dgm:pt modelId="{7DD27FB1-B0AB-41E0-B926-28DD2D9B50BE}" type="pres">
      <dgm:prSet presAssocID="{F32FA2E4-5F65-4AC6-9431-02A4906D489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07391F0C-029D-4A8A-BFC1-B1DFA8F39474}" type="pres">
      <dgm:prSet presAssocID="{F32FA2E4-5F65-4AC6-9431-02A4906D489F}" presName="spaceRect" presStyleCnt="0"/>
      <dgm:spPr/>
    </dgm:pt>
    <dgm:pt modelId="{02D8BF09-57AB-4F12-8311-E75C88934A0F}" type="pres">
      <dgm:prSet presAssocID="{F32FA2E4-5F65-4AC6-9431-02A4906D489F}" presName="textRect" presStyleLbl="revTx" presStyleIdx="1" presStyleCnt="4">
        <dgm:presLayoutVars>
          <dgm:chMax val="1"/>
          <dgm:chPref val="1"/>
        </dgm:presLayoutVars>
      </dgm:prSet>
      <dgm:spPr/>
    </dgm:pt>
    <dgm:pt modelId="{EC24EFF7-34F9-4A96-ABCA-6993E7D6A2A8}" type="pres">
      <dgm:prSet presAssocID="{5AEDB855-D4D3-45B7-92E9-991DDB2BFF3F}" presName="sibTrans" presStyleLbl="sibTrans2D1" presStyleIdx="0" presStyleCnt="0"/>
      <dgm:spPr/>
    </dgm:pt>
    <dgm:pt modelId="{57C7112C-D969-459D-A400-4D953FB055F9}" type="pres">
      <dgm:prSet presAssocID="{07CBB27F-6AAE-4ADB-813C-CEC927AA40DD}" presName="compNode" presStyleCnt="0"/>
      <dgm:spPr/>
    </dgm:pt>
    <dgm:pt modelId="{9638C869-7747-4AEC-9867-BC6D731ABA23}" type="pres">
      <dgm:prSet presAssocID="{07CBB27F-6AAE-4ADB-813C-CEC927AA40DD}" presName="iconBgRect" presStyleLbl="bgShp" presStyleIdx="2" presStyleCnt="4"/>
      <dgm:spPr/>
    </dgm:pt>
    <dgm:pt modelId="{1453A41D-3550-4BAC-91B7-832B461AB031}" type="pres">
      <dgm:prSet presAssocID="{07CBB27F-6AAE-4ADB-813C-CEC927AA40D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ld"/>
        </a:ext>
      </dgm:extLst>
    </dgm:pt>
    <dgm:pt modelId="{0E111F0A-4675-4323-A8CF-0744BBA3D44F}" type="pres">
      <dgm:prSet presAssocID="{07CBB27F-6AAE-4ADB-813C-CEC927AA40DD}" presName="spaceRect" presStyleCnt="0"/>
      <dgm:spPr/>
    </dgm:pt>
    <dgm:pt modelId="{C75B34B6-2AE0-413E-994D-F2AA1140D10C}" type="pres">
      <dgm:prSet presAssocID="{07CBB27F-6AAE-4ADB-813C-CEC927AA40DD}" presName="textRect" presStyleLbl="revTx" presStyleIdx="2" presStyleCnt="4">
        <dgm:presLayoutVars>
          <dgm:chMax val="1"/>
          <dgm:chPref val="1"/>
        </dgm:presLayoutVars>
      </dgm:prSet>
      <dgm:spPr/>
    </dgm:pt>
    <dgm:pt modelId="{FFA127E2-C3B9-4433-AB41-052A80A1A683}" type="pres">
      <dgm:prSet presAssocID="{271C56EF-2DB9-4C14-958C-5D3A470100EA}" presName="sibTrans" presStyleLbl="sibTrans2D1" presStyleIdx="0" presStyleCnt="0"/>
      <dgm:spPr/>
    </dgm:pt>
    <dgm:pt modelId="{36ED6950-9E78-45B2-A1C2-EAF10359ECB0}" type="pres">
      <dgm:prSet presAssocID="{86DA21E7-8CF8-4CDB-AE79-9149D7750249}" presName="compNode" presStyleCnt="0"/>
      <dgm:spPr/>
    </dgm:pt>
    <dgm:pt modelId="{AF5956B4-5EFD-4FCC-9A26-CBE55CF82679}" type="pres">
      <dgm:prSet presAssocID="{86DA21E7-8CF8-4CDB-AE79-9149D7750249}" presName="iconBgRect" presStyleLbl="bgShp" presStyleIdx="3" presStyleCnt="4"/>
      <dgm:spPr/>
    </dgm:pt>
    <dgm:pt modelId="{A3F51C18-A470-4C87-8090-69744E038798}" type="pres">
      <dgm:prSet presAssocID="{86DA21E7-8CF8-4CDB-AE79-9149D775024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84CB2540-4995-4C45-B720-DE2A0786E80E}" type="pres">
      <dgm:prSet presAssocID="{86DA21E7-8CF8-4CDB-AE79-9149D7750249}" presName="spaceRect" presStyleCnt="0"/>
      <dgm:spPr/>
    </dgm:pt>
    <dgm:pt modelId="{53AF6406-0EB1-426C-A287-A89A8A0C011B}" type="pres">
      <dgm:prSet presAssocID="{86DA21E7-8CF8-4CDB-AE79-9149D775024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6F4E005-D4ED-46A8-9C87-4E00723AD1DA}" srcId="{E7F65F41-A92D-4C57-97AE-CEBDB4F662B3}" destId="{F49C7A36-51A3-435B-B13A-759BFC2668A8}" srcOrd="0" destOrd="0" parTransId="{5B287CDC-E940-4668-B116-CFAFC9755D19}" sibTransId="{949F2C13-48E4-4DE1-B70F-0164E9E3DF02}"/>
    <dgm:cxn modelId="{D6334F2E-D0B2-4414-91CE-DDBC08BAC4FE}" type="presOf" srcId="{E7F65F41-A92D-4C57-97AE-CEBDB4F662B3}" destId="{DB04CCA1-1BCE-49EF-AF9C-E9E01F4AD6E2}" srcOrd="0" destOrd="0" presId="urn:microsoft.com/office/officeart/2018/2/layout/IconCircleList"/>
    <dgm:cxn modelId="{D23C695B-64DD-4698-9E32-097C9B319D8E}" srcId="{E7F65F41-A92D-4C57-97AE-CEBDB4F662B3}" destId="{86DA21E7-8CF8-4CDB-AE79-9149D7750249}" srcOrd="3" destOrd="0" parTransId="{86508EE9-9F77-4249-8F99-D9DB0B7F0CF5}" sibTransId="{1009B3BF-CF62-483B-BBD3-85ECA5A1CF60}"/>
    <dgm:cxn modelId="{49D75E6E-D6A6-4A6B-B344-4C2C26E99CD3}" type="presOf" srcId="{07CBB27F-6AAE-4ADB-813C-CEC927AA40DD}" destId="{C75B34B6-2AE0-413E-994D-F2AA1140D10C}" srcOrd="0" destOrd="0" presId="urn:microsoft.com/office/officeart/2018/2/layout/IconCircleList"/>
    <dgm:cxn modelId="{43C0CB86-88BE-4932-83EB-245BC0B3C88D}" type="presOf" srcId="{949F2C13-48E4-4DE1-B70F-0164E9E3DF02}" destId="{A89B1342-9962-4EF7-94DA-027DB698767B}" srcOrd="0" destOrd="0" presId="urn:microsoft.com/office/officeart/2018/2/layout/IconCircleList"/>
    <dgm:cxn modelId="{133F8B8A-C4A7-4247-B067-1F8E88E8EA97}" type="presOf" srcId="{86DA21E7-8CF8-4CDB-AE79-9149D7750249}" destId="{53AF6406-0EB1-426C-A287-A89A8A0C011B}" srcOrd="0" destOrd="0" presId="urn:microsoft.com/office/officeart/2018/2/layout/IconCircleList"/>
    <dgm:cxn modelId="{A42DFFA0-4DF5-43E6-8D2E-716CA355B2F7}" type="presOf" srcId="{F32FA2E4-5F65-4AC6-9431-02A4906D489F}" destId="{02D8BF09-57AB-4F12-8311-E75C88934A0F}" srcOrd="0" destOrd="0" presId="urn:microsoft.com/office/officeart/2018/2/layout/IconCircleList"/>
    <dgm:cxn modelId="{BC541DA1-F587-447E-87F3-8FD3DFA0D25D}" srcId="{E7F65F41-A92D-4C57-97AE-CEBDB4F662B3}" destId="{07CBB27F-6AAE-4ADB-813C-CEC927AA40DD}" srcOrd="2" destOrd="0" parTransId="{D057FE53-BF88-4E0D-8FF2-9D423BF89CEA}" sibTransId="{271C56EF-2DB9-4C14-958C-5D3A470100EA}"/>
    <dgm:cxn modelId="{4B7C83B7-F54C-4CA7-8905-4E9E694D3866}" type="presOf" srcId="{5AEDB855-D4D3-45B7-92E9-991DDB2BFF3F}" destId="{EC24EFF7-34F9-4A96-ABCA-6993E7D6A2A8}" srcOrd="0" destOrd="0" presId="urn:microsoft.com/office/officeart/2018/2/layout/IconCircleList"/>
    <dgm:cxn modelId="{384F4AD0-0EBA-4E25-ABC6-54637CFA7EC3}" srcId="{E7F65F41-A92D-4C57-97AE-CEBDB4F662B3}" destId="{F32FA2E4-5F65-4AC6-9431-02A4906D489F}" srcOrd="1" destOrd="0" parTransId="{32E3BDDA-C7F7-4679-A43B-2FE65325D813}" sibTransId="{5AEDB855-D4D3-45B7-92E9-991DDB2BFF3F}"/>
    <dgm:cxn modelId="{2AAD66D4-C7C6-40BC-BB2D-15A78FCFC885}" type="presOf" srcId="{F49C7A36-51A3-435B-B13A-759BFC2668A8}" destId="{5EFA0D17-1F1A-425C-AAE9-55CDC5EDF900}" srcOrd="0" destOrd="0" presId="urn:microsoft.com/office/officeart/2018/2/layout/IconCircleList"/>
    <dgm:cxn modelId="{41FA46FC-B36B-47FB-94C7-A794D07524E7}" type="presOf" srcId="{271C56EF-2DB9-4C14-958C-5D3A470100EA}" destId="{FFA127E2-C3B9-4433-AB41-052A80A1A683}" srcOrd="0" destOrd="0" presId="urn:microsoft.com/office/officeart/2018/2/layout/IconCircleList"/>
    <dgm:cxn modelId="{9FAAEB26-4E2F-40C2-AE5C-F3928E610598}" type="presParOf" srcId="{DB04CCA1-1BCE-49EF-AF9C-E9E01F4AD6E2}" destId="{8F124B82-5C0D-4BDC-829D-4EFFA4B66C09}" srcOrd="0" destOrd="0" presId="urn:microsoft.com/office/officeart/2018/2/layout/IconCircleList"/>
    <dgm:cxn modelId="{E242ABA4-9FFA-4557-8882-E89C185C8F18}" type="presParOf" srcId="{8F124B82-5C0D-4BDC-829D-4EFFA4B66C09}" destId="{FF72AF65-1F65-4750-A603-108C79560529}" srcOrd="0" destOrd="0" presId="urn:microsoft.com/office/officeart/2018/2/layout/IconCircleList"/>
    <dgm:cxn modelId="{13EA77ED-9DCE-4A9F-9B4B-A91C23BB26DC}" type="presParOf" srcId="{FF72AF65-1F65-4750-A603-108C79560529}" destId="{2530A952-8CBC-4F55-81E7-90FCA2AEC056}" srcOrd="0" destOrd="0" presId="urn:microsoft.com/office/officeart/2018/2/layout/IconCircleList"/>
    <dgm:cxn modelId="{D06F9803-4DE5-4EFB-871C-ECA7D2582468}" type="presParOf" srcId="{FF72AF65-1F65-4750-A603-108C79560529}" destId="{FD9AFA6D-3B7A-4242-9417-9E133409EDF9}" srcOrd="1" destOrd="0" presId="urn:microsoft.com/office/officeart/2018/2/layout/IconCircleList"/>
    <dgm:cxn modelId="{3BB837E5-1E93-49A2-86BC-27C3355DAB27}" type="presParOf" srcId="{FF72AF65-1F65-4750-A603-108C79560529}" destId="{FC04FED9-475B-410C-B1F1-F71909A63E2C}" srcOrd="2" destOrd="0" presId="urn:microsoft.com/office/officeart/2018/2/layout/IconCircleList"/>
    <dgm:cxn modelId="{1EC5CDF0-A60D-4DE0-A1FA-106543A2E1B9}" type="presParOf" srcId="{FF72AF65-1F65-4750-A603-108C79560529}" destId="{5EFA0D17-1F1A-425C-AAE9-55CDC5EDF900}" srcOrd="3" destOrd="0" presId="urn:microsoft.com/office/officeart/2018/2/layout/IconCircleList"/>
    <dgm:cxn modelId="{53C11A63-AB39-49E7-8A25-1A831F8264DC}" type="presParOf" srcId="{8F124B82-5C0D-4BDC-829D-4EFFA4B66C09}" destId="{A89B1342-9962-4EF7-94DA-027DB698767B}" srcOrd="1" destOrd="0" presId="urn:microsoft.com/office/officeart/2018/2/layout/IconCircleList"/>
    <dgm:cxn modelId="{4043D65C-1F44-431D-BC6E-E29F84D9F552}" type="presParOf" srcId="{8F124B82-5C0D-4BDC-829D-4EFFA4B66C09}" destId="{E9354CAA-8EED-4236-90FA-9F3F80921FE6}" srcOrd="2" destOrd="0" presId="urn:microsoft.com/office/officeart/2018/2/layout/IconCircleList"/>
    <dgm:cxn modelId="{FD4F2E30-18CD-4434-A926-370CCADE7DED}" type="presParOf" srcId="{E9354CAA-8EED-4236-90FA-9F3F80921FE6}" destId="{34B67B73-0D29-4A0A-B987-8718928E59A1}" srcOrd="0" destOrd="0" presId="urn:microsoft.com/office/officeart/2018/2/layout/IconCircleList"/>
    <dgm:cxn modelId="{68F29D82-A03C-4034-A4E1-AE1613BF10B1}" type="presParOf" srcId="{E9354CAA-8EED-4236-90FA-9F3F80921FE6}" destId="{7DD27FB1-B0AB-41E0-B926-28DD2D9B50BE}" srcOrd="1" destOrd="0" presId="urn:microsoft.com/office/officeart/2018/2/layout/IconCircleList"/>
    <dgm:cxn modelId="{5A63E47A-6053-4D05-B9EF-B1130D328DEB}" type="presParOf" srcId="{E9354CAA-8EED-4236-90FA-9F3F80921FE6}" destId="{07391F0C-029D-4A8A-BFC1-B1DFA8F39474}" srcOrd="2" destOrd="0" presId="urn:microsoft.com/office/officeart/2018/2/layout/IconCircleList"/>
    <dgm:cxn modelId="{2E8B93E0-C1B1-4646-863B-D9032924BB38}" type="presParOf" srcId="{E9354CAA-8EED-4236-90FA-9F3F80921FE6}" destId="{02D8BF09-57AB-4F12-8311-E75C88934A0F}" srcOrd="3" destOrd="0" presId="urn:microsoft.com/office/officeart/2018/2/layout/IconCircleList"/>
    <dgm:cxn modelId="{2FC301A2-0347-48C3-9548-720B884A204A}" type="presParOf" srcId="{8F124B82-5C0D-4BDC-829D-4EFFA4B66C09}" destId="{EC24EFF7-34F9-4A96-ABCA-6993E7D6A2A8}" srcOrd="3" destOrd="0" presId="urn:microsoft.com/office/officeart/2018/2/layout/IconCircleList"/>
    <dgm:cxn modelId="{BC603129-AA8A-462C-9872-37DFA480804C}" type="presParOf" srcId="{8F124B82-5C0D-4BDC-829D-4EFFA4B66C09}" destId="{57C7112C-D969-459D-A400-4D953FB055F9}" srcOrd="4" destOrd="0" presId="urn:microsoft.com/office/officeart/2018/2/layout/IconCircleList"/>
    <dgm:cxn modelId="{5D287683-0F97-4089-8DA4-C3943D859318}" type="presParOf" srcId="{57C7112C-D969-459D-A400-4D953FB055F9}" destId="{9638C869-7747-4AEC-9867-BC6D731ABA23}" srcOrd="0" destOrd="0" presId="urn:microsoft.com/office/officeart/2018/2/layout/IconCircleList"/>
    <dgm:cxn modelId="{88F78475-E268-4025-A6FB-71BCFFAC6F49}" type="presParOf" srcId="{57C7112C-D969-459D-A400-4D953FB055F9}" destId="{1453A41D-3550-4BAC-91B7-832B461AB031}" srcOrd="1" destOrd="0" presId="urn:microsoft.com/office/officeart/2018/2/layout/IconCircleList"/>
    <dgm:cxn modelId="{6756E302-25A8-4400-93E2-4645BC15C51E}" type="presParOf" srcId="{57C7112C-D969-459D-A400-4D953FB055F9}" destId="{0E111F0A-4675-4323-A8CF-0744BBA3D44F}" srcOrd="2" destOrd="0" presId="urn:microsoft.com/office/officeart/2018/2/layout/IconCircleList"/>
    <dgm:cxn modelId="{8756B7C9-F2E0-4B26-9F36-E796F2C0C56A}" type="presParOf" srcId="{57C7112C-D969-459D-A400-4D953FB055F9}" destId="{C75B34B6-2AE0-413E-994D-F2AA1140D10C}" srcOrd="3" destOrd="0" presId="urn:microsoft.com/office/officeart/2018/2/layout/IconCircleList"/>
    <dgm:cxn modelId="{D22DD90F-90F5-43C3-A118-4FD70F9B549F}" type="presParOf" srcId="{8F124B82-5C0D-4BDC-829D-4EFFA4B66C09}" destId="{FFA127E2-C3B9-4433-AB41-052A80A1A683}" srcOrd="5" destOrd="0" presId="urn:microsoft.com/office/officeart/2018/2/layout/IconCircleList"/>
    <dgm:cxn modelId="{17AB4D52-1EED-4790-8400-9B1410D83C7E}" type="presParOf" srcId="{8F124B82-5C0D-4BDC-829D-4EFFA4B66C09}" destId="{36ED6950-9E78-45B2-A1C2-EAF10359ECB0}" srcOrd="6" destOrd="0" presId="urn:microsoft.com/office/officeart/2018/2/layout/IconCircleList"/>
    <dgm:cxn modelId="{70027296-A983-4928-95F7-FECC140C0B51}" type="presParOf" srcId="{36ED6950-9E78-45B2-A1C2-EAF10359ECB0}" destId="{AF5956B4-5EFD-4FCC-9A26-CBE55CF82679}" srcOrd="0" destOrd="0" presId="urn:microsoft.com/office/officeart/2018/2/layout/IconCircleList"/>
    <dgm:cxn modelId="{56697B41-7D03-475C-97CA-CC640971F5F6}" type="presParOf" srcId="{36ED6950-9E78-45B2-A1C2-EAF10359ECB0}" destId="{A3F51C18-A470-4C87-8090-69744E038798}" srcOrd="1" destOrd="0" presId="urn:microsoft.com/office/officeart/2018/2/layout/IconCircleList"/>
    <dgm:cxn modelId="{E07937FD-619A-4430-8414-036266E6B6CA}" type="presParOf" srcId="{36ED6950-9E78-45B2-A1C2-EAF10359ECB0}" destId="{84CB2540-4995-4C45-B720-DE2A0786E80E}" srcOrd="2" destOrd="0" presId="urn:microsoft.com/office/officeart/2018/2/layout/IconCircleList"/>
    <dgm:cxn modelId="{BE731544-741B-4D10-9ED9-C61D50769E68}" type="presParOf" srcId="{36ED6950-9E78-45B2-A1C2-EAF10359ECB0}" destId="{53AF6406-0EB1-426C-A287-A89A8A0C011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0A952-8CBC-4F55-81E7-90FCA2AEC056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AFA6D-3B7A-4242-9417-9E133409EDF9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A0D17-1F1A-425C-AAE9-55CDC5EDF900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i="1" u="sng" kern="1200" dirty="0"/>
            <a:t>NEEM PASPOORT / IDENTITEITSBEWIJS MEE</a:t>
          </a:r>
          <a:br>
            <a:rPr lang="nl-NL" sz="1800" b="1" i="1" u="sng" kern="1200" dirty="0"/>
          </a:br>
          <a:endParaRPr lang="en-US" sz="1800" kern="1200" dirty="0"/>
        </a:p>
      </dsp:txBody>
      <dsp:txXfrm>
        <a:off x="1948202" y="368029"/>
        <a:ext cx="3233964" cy="1371985"/>
      </dsp:txXfrm>
    </dsp:sp>
    <dsp:sp modelId="{34B67B73-0D29-4A0A-B987-8718928E59A1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27FB1-B0AB-41E0-B926-28DD2D9B50BE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8BF09-57AB-4F12-8311-E75C88934A0F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i="1" u="sng" kern="1200" dirty="0"/>
            <a:t>NEEM RIJBEWIJS MEE</a:t>
          </a:r>
          <a:br>
            <a:rPr lang="nl-NL" sz="2100" b="1" i="1" u="sng" kern="1200" dirty="0"/>
          </a:br>
          <a:endParaRPr lang="en-US" sz="2100" kern="1200" dirty="0"/>
        </a:p>
      </dsp:txBody>
      <dsp:txXfrm>
        <a:off x="7411643" y="368029"/>
        <a:ext cx="3233964" cy="1371985"/>
      </dsp:txXfrm>
    </dsp:sp>
    <dsp:sp modelId="{9638C869-7747-4AEC-9867-BC6D731ABA23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3A41D-3550-4BAC-91B7-832B461AB031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B34B6-2AE0-413E-994D-F2AA1140D10C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i="1" u="sng" kern="1200" dirty="0"/>
            <a:t>NEEM CREDITKAART/BETAALPAS en CONTANT GELD MEE</a:t>
          </a:r>
          <a:br>
            <a:rPr lang="nl-NL" sz="2100" b="1" i="1" u="sng" kern="1200" dirty="0"/>
          </a:br>
          <a:endParaRPr lang="en-US" sz="2100" kern="1200" dirty="0"/>
        </a:p>
      </dsp:txBody>
      <dsp:txXfrm>
        <a:off x="1948202" y="2452790"/>
        <a:ext cx="3233964" cy="1371985"/>
      </dsp:txXfrm>
    </dsp:sp>
    <dsp:sp modelId="{AF5956B4-5EFD-4FCC-9A26-CBE55CF82679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51C18-A470-4C87-8090-69744E038798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F6406-0EB1-426C-A287-A89A8A0C011B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i="1" u="sng" kern="1200" dirty="0"/>
            <a:t>CONTROLEER OF JE DATA ABONNEMENT OOK IN HET BUITENLAND - ZWITSERLAND GELDT</a:t>
          </a:r>
          <a:br>
            <a:rPr lang="nl-NL" sz="1800" b="1" i="1" u="sng" kern="1200" dirty="0"/>
          </a:br>
          <a:r>
            <a:rPr lang="nl-NL" sz="1800" kern="1200" dirty="0"/>
            <a:t>(in sommige abonnementen valt Zwitserland er buiten en kunnen de kosten fors oplopen) </a:t>
          </a:r>
          <a:endParaRPr lang="en-US" sz="1800" kern="1200" dirty="0"/>
        </a:p>
      </dsp:txBody>
      <dsp:txXfrm>
        <a:off x="7411643" y="2452790"/>
        <a:ext cx="3233964" cy="137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4005C-05C0-D146-8908-77B75647F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1E1FC7-CA1E-FE83-97A4-C4A5BD3AD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EBE658-64CB-04D6-1191-6717A3DC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081-F1D7-544F-8526-BB0418AB32F5}" type="datetimeFigureOut">
              <a:rPr lang="nl-NL" smtClean="0"/>
              <a:t>29-03-2024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960E0C-D953-328E-A42C-91109122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C57D30-2486-5499-3850-A9B70B61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3DD0-E464-0C49-BFC4-B48DB48BE5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48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CB62C-5CD5-A967-9125-F66A91C4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93CC8C5-B3C3-0CEC-4614-8E9757409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8F3CCB-4F11-DD25-2E78-CB14F212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081-F1D7-544F-8526-BB0418AB32F5}" type="datetimeFigureOut">
              <a:rPr lang="nl-NL" smtClean="0"/>
              <a:t>29-03-2024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851DB8-653B-3E76-E6C6-79B69610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42281F-FF0C-DB04-1FAC-3596EFA1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3DD0-E464-0C49-BFC4-B48DB48BE5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92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F3F04FA-B4C7-C105-EE7B-2E21AA9DA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788556E-78A2-BF76-97C7-992832500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6C0227-2C96-D5DB-93FE-BD33E178A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081-F1D7-544F-8526-BB0418AB32F5}" type="datetimeFigureOut">
              <a:rPr lang="nl-NL" smtClean="0"/>
              <a:t>29-03-2024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10061C-CC6F-B930-4F55-647DB300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29389A-EEBF-FBC2-49D2-202590E0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3DD0-E464-0C49-BFC4-B48DB48BE5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80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F0F1C-8467-05D2-1D38-6A7DCCD4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DC6948-6871-F60A-BD57-DBEA7AD4B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63CF06-AD3C-276B-40ED-819E621E0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081-F1D7-544F-8526-BB0418AB32F5}" type="datetimeFigureOut">
              <a:rPr lang="nl-NL" smtClean="0"/>
              <a:t>29-03-2024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A94E04-F8ED-9621-946E-9746A743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01A856-F746-253A-3775-9653F5EB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3DD0-E464-0C49-BFC4-B48DB48BE5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214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108FF-C9CC-6832-798B-FE0FF9EA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9AFB27-4396-B1C2-FDD4-B6A9DD3C7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E3C422-3AB2-95A8-F587-7F500DE2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081-F1D7-544F-8526-BB0418AB32F5}" type="datetimeFigureOut">
              <a:rPr lang="nl-NL" smtClean="0"/>
              <a:t>29-03-2024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C0628F-4BC1-B5D6-4FE7-BA56D0D1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86AFAA-EF46-AC95-F4EC-5DABC0A3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3DD0-E464-0C49-BFC4-B48DB48BE5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50551-1EFF-A4F8-92AE-1F498154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595BDB-A49D-6E01-2879-92E2DC724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9B1B64-E07A-5B7C-95B3-D74640684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F14FCC-FD0E-25B7-54B9-A6E57386F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081-F1D7-544F-8526-BB0418AB32F5}" type="datetimeFigureOut">
              <a:rPr lang="nl-NL" smtClean="0"/>
              <a:t>29-03-2024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EE2ED5-F854-24C0-41C3-017BD805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4DF3FF-8C6E-558B-E757-72002251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3DD0-E464-0C49-BFC4-B48DB48BE5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33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FC19F-1FC6-759F-629F-89230FD1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DCECE4-4DC6-3490-2151-227DA93E9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7BE2BA1-6623-A1A7-1FD7-43C243B4B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A5419E-F110-AC25-C6A1-3B5164EAD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444A1C5-8909-F2C0-201A-9199D062A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BCE32C0-D3D7-1450-C04D-0A89C6E9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081-F1D7-544F-8526-BB0418AB32F5}" type="datetimeFigureOut">
              <a:rPr lang="nl-NL" smtClean="0"/>
              <a:t>29-03-2024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588E8A4-D374-E168-5197-FBF97B39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C5D0028-4DE6-CFFF-B81C-A4034EC5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3DD0-E464-0C49-BFC4-B48DB48BE5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75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901CB-FA9A-866E-96A7-57A96192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AB6AE9A-6388-C30E-64B0-8AC2C6391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081-F1D7-544F-8526-BB0418AB32F5}" type="datetimeFigureOut">
              <a:rPr lang="nl-NL" smtClean="0"/>
              <a:t>29-03-2024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B57F8E-FB3C-9719-A4CA-E07C467A6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79663F-FF94-3DA3-80AC-15EAC95E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3DD0-E464-0C49-BFC4-B48DB48BE5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76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78B7CD-3BE2-6E87-7C4F-F05C343A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081-F1D7-544F-8526-BB0418AB32F5}" type="datetimeFigureOut">
              <a:rPr lang="nl-NL" smtClean="0"/>
              <a:t>29-03-2024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3A996DD-481E-AC20-694D-35C4E0C8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1DC784-8430-D105-9914-7CA48C94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3DD0-E464-0C49-BFC4-B48DB48BE5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74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07D80-770A-E88C-9492-0FD57B50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1126D4-F559-4747-17BD-75F1E8927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77B8AAB-DC8A-4BCE-1E86-A41280B4F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E3EC82-0C4B-35DD-93C3-5F6AD24D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081-F1D7-544F-8526-BB0418AB32F5}" type="datetimeFigureOut">
              <a:rPr lang="nl-NL" smtClean="0"/>
              <a:t>29-03-2024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8EA5DC-E0C6-9913-F96A-A10E6E20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571734-5790-C6EE-ED2F-690BB10F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3DD0-E464-0C49-BFC4-B48DB48BE5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34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9D0B2-E39D-07E9-29B9-4300A6A5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36AED39-9D9D-7075-8638-F882FC28E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85D110-E721-FEDE-830E-3CBC7FDF1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40B6F5-1E80-B404-AC8F-24DD8F69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1081-F1D7-544F-8526-BB0418AB32F5}" type="datetimeFigureOut">
              <a:rPr lang="nl-NL" smtClean="0"/>
              <a:t>29-03-2024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A46939-9758-6C61-0124-AD78AEF5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4433A7-9761-F653-E223-E61A2DE2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3DD0-E464-0C49-BFC4-B48DB48BE5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39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4C79873-0B56-3583-CFA8-212E878A1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935DAF-D208-AB85-462C-2D4808355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DCCE6D-143B-6A9F-C1DC-63CF73753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1C1081-F1D7-544F-8526-BB0418AB32F5}" type="datetimeFigureOut">
              <a:rPr lang="nl-NL" smtClean="0"/>
              <a:t>29-03-2024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A7F673-2705-6201-98BC-89E69667B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71E4A2-FD89-6D7D-9EEE-6F21B8094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A03DD0-E464-0C49-BFC4-B48DB48BE5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38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el://+33388498900/" TargetMode="External"/><Relationship Id="rId2" Type="http://schemas.openxmlformats.org/officeDocument/2006/relationships/hyperlink" Target="https://www.google.com/maps/search/3+Route+Ecospace,%0AMolsheim,%0A67120,%0AFrankrijk?entry=gmail&amp;source=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tel://+4977459260647/" TargetMode="External"/><Relationship Id="rId2" Type="http://schemas.openxmlformats.org/officeDocument/2006/relationships/hyperlink" Target="https://www.google.com/maps/search/Wettegasse+1,%0ALottstetten,%0A79807,%0ADuitsland?entry=gmail&amp;source=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tel://+33%203%2082%2056%2010%2010/" TargetMode="External"/><Relationship Id="rId2" Type="http://schemas.openxmlformats.org/officeDocument/2006/relationships/hyperlink" Target="https://www.google.com/maps/search/57+Route+De+Thionville,%0ABasse-Yutz,%0A57970,%0AFrankrijk?entry=gmail&amp;source=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el://+49678122853/" TargetMode="External"/><Relationship Id="rId2" Type="http://schemas.openxmlformats.org/officeDocument/2006/relationships/hyperlink" Target="https://www.google.com/maps/search/Hauptstra%C3%9Fe+442,%0AIdar-Oberstein,%0A55743,%0ADuitsland?entry=gmail&amp;source=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A2D083-5CD3-C4DB-6EC1-8B031706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1964" y="739978"/>
            <a:ext cx="4477681" cy="4977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i="1" u="sng" dirty="0" err="1">
                <a:effectLst/>
              </a:rPr>
              <a:t>Bikersdienst</a:t>
            </a:r>
            <a:r>
              <a:rPr lang="en-US" sz="5400" b="1" i="1" u="sng" dirty="0">
                <a:effectLst/>
              </a:rPr>
              <a:t> </a:t>
            </a:r>
            <a:br>
              <a:rPr lang="en-US" sz="5400" b="1" i="1" u="sng" dirty="0">
                <a:effectLst/>
              </a:rPr>
            </a:br>
            <a:r>
              <a:rPr lang="en-US" sz="5400" b="1" i="1" u="sng" dirty="0">
                <a:effectLst/>
              </a:rPr>
              <a:t>2024 </a:t>
            </a:r>
            <a:br>
              <a:rPr lang="en-US" sz="4200" b="1" i="1" u="sng" dirty="0">
                <a:effectLst/>
              </a:rPr>
            </a:br>
            <a:br>
              <a:rPr lang="en-US" sz="4200" b="1" i="1" u="sng" dirty="0">
                <a:effectLst/>
              </a:rPr>
            </a:br>
            <a:br>
              <a:rPr lang="en-US" sz="4200" dirty="0">
                <a:effectLst/>
              </a:rPr>
            </a:br>
            <a:endParaRPr lang="en-US" sz="4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Afbeelding 4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A849ED50-A947-B84A-DE83-7382B4CFC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5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18352-8243-9A92-3DB8-F2CD286AB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kern="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Reserveringsgegevens</a:t>
            </a:r>
            <a:br>
              <a:rPr lang="nl-NL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F8FE7C-210E-9B3E-C86C-5EAD37664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000" dirty="0">
                <a:solidFill>
                  <a:srgbClr val="6B6B6B"/>
                </a:solidFill>
                <a:latin typeface="Segoe UI" panose="020B0502040204020203" pitchFamily="34" charset="0"/>
                <a:ea typeface="Aptos" panose="020B0004020202020204" pitchFamily="34" charset="0"/>
              </a:rPr>
              <a:t>Inchecken: </a:t>
            </a:r>
            <a:r>
              <a:rPr lang="nl-NL" sz="3000" dirty="0">
                <a:solidFill>
                  <a:srgbClr val="333333"/>
                </a:solidFill>
                <a:latin typeface="Segoe UI" panose="020B0502040204020203" pitchFamily="34" charset="0"/>
                <a:ea typeface="Aptos" panose="020B0004020202020204" pitchFamily="34" charset="0"/>
              </a:rPr>
              <a:t>donderdag 12 september 2024 </a:t>
            </a:r>
            <a:r>
              <a:rPr lang="nl-NL" sz="3000" dirty="0">
                <a:solidFill>
                  <a:srgbClr val="6B6B6B"/>
                </a:solidFill>
                <a:latin typeface="Segoe UI" panose="020B0502040204020203" pitchFamily="34" charset="0"/>
                <a:ea typeface="Aptos" panose="020B0004020202020204" pitchFamily="34" charset="0"/>
              </a:rPr>
              <a:t>(15:00 - 23:00)</a:t>
            </a:r>
            <a:br>
              <a:rPr lang="nl-NL" sz="3000" dirty="0">
                <a:solidFill>
                  <a:srgbClr val="6B6B6B"/>
                </a:solidFill>
                <a:latin typeface="Segoe UI" panose="020B0502040204020203" pitchFamily="34" charset="0"/>
                <a:ea typeface="Aptos" panose="020B0004020202020204" pitchFamily="34" charset="0"/>
              </a:rPr>
            </a:br>
            <a:r>
              <a:rPr lang="nl-NL" sz="3000" dirty="0">
                <a:solidFill>
                  <a:srgbClr val="6B6B6B"/>
                </a:solidFill>
                <a:latin typeface="Segoe UI" panose="020B0502040204020203" pitchFamily="34" charset="0"/>
                <a:ea typeface="Aptos" panose="020B0004020202020204" pitchFamily="34" charset="0"/>
              </a:rPr>
              <a:t>Uitchecken: </a:t>
            </a:r>
            <a:r>
              <a:rPr lang="nl-NL" sz="3000" dirty="0">
                <a:solidFill>
                  <a:srgbClr val="333333"/>
                </a:solidFill>
                <a:latin typeface="Segoe UI" panose="020B0502040204020203" pitchFamily="34" charset="0"/>
                <a:ea typeface="Aptos" panose="020B0004020202020204" pitchFamily="34" charset="0"/>
              </a:rPr>
              <a:t>vrijdag 13 september 2024 </a:t>
            </a:r>
            <a:r>
              <a:rPr lang="nl-NL" sz="3000" dirty="0">
                <a:solidFill>
                  <a:srgbClr val="6B6B6B"/>
                </a:solidFill>
                <a:latin typeface="Segoe UI" panose="020B0502040204020203" pitchFamily="34" charset="0"/>
                <a:ea typeface="Aptos" panose="020B0004020202020204" pitchFamily="34" charset="0"/>
              </a:rPr>
              <a:t>(tot 12:00)</a:t>
            </a:r>
            <a:br>
              <a:rPr lang="nl-NL" sz="3000" dirty="0">
                <a:solidFill>
                  <a:srgbClr val="6B6B6B"/>
                </a:solidFill>
                <a:latin typeface="Segoe UI" panose="020B0502040204020203" pitchFamily="34" charset="0"/>
                <a:ea typeface="Aptos" panose="020B0004020202020204" pitchFamily="34" charset="0"/>
              </a:rPr>
            </a:br>
            <a:endParaRPr lang="nl-NL" sz="3000" dirty="0">
              <a:solidFill>
                <a:srgbClr val="6B6B6B"/>
              </a:solidFill>
              <a:latin typeface="Segoe UI" panose="020B0502040204020203" pitchFamily="34" charset="0"/>
              <a:ea typeface="Aptos" panose="020B0004020202020204" pitchFamily="34" charset="0"/>
            </a:endParaRPr>
          </a:p>
          <a:p>
            <a:r>
              <a:rPr lang="nl-NL" sz="3000" dirty="0">
                <a:solidFill>
                  <a:srgbClr val="6B6B6B"/>
                </a:solidFill>
                <a:latin typeface="Segoe UI" panose="020B0502040204020203" pitchFamily="34" charset="0"/>
                <a:ea typeface="Aptos" panose="020B0004020202020204" pitchFamily="34" charset="0"/>
              </a:rPr>
              <a:t>Je reservering: </a:t>
            </a:r>
            <a:r>
              <a:rPr lang="nl-NL" sz="3000" dirty="0">
                <a:solidFill>
                  <a:srgbClr val="333333"/>
                </a:solidFill>
                <a:latin typeface="Segoe UI" panose="020B0502040204020203" pitchFamily="34" charset="0"/>
                <a:ea typeface="Aptos" panose="020B0004020202020204" pitchFamily="34" charset="0"/>
              </a:rPr>
              <a:t>1 nacht, 9 kamers</a:t>
            </a:r>
            <a:br>
              <a:rPr lang="nl-NL" sz="3000" dirty="0">
                <a:solidFill>
                  <a:srgbClr val="6B6B6B"/>
                </a:solidFill>
                <a:latin typeface="Segoe UI" panose="020B0502040204020203" pitchFamily="34" charset="0"/>
                <a:ea typeface="Aptos" panose="020B0004020202020204" pitchFamily="34" charset="0"/>
              </a:rPr>
            </a:br>
            <a:r>
              <a:rPr lang="nl-NL" sz="3000" dirty="0">
                <a:solidFill>
                  <a:srgbClr val="6B6B6B"/>
                </a:solidFill>
                <a:latin typeface="Segoe UI" panose="020B0502040204020203" pitchFamily="34" charset="0"/>
                <a:ea typeface="Aptos" panose="020B0004020202020204" pitchFamily="34" charset="0"/>
              </a:rPr>
              <a:t>Je hebt geboekt voor: </a:t>
            </a:r>
            <a:r>
              <a:rPr lang="nl-NL" sz="3000" dirty="0">
                <a:solidFill>
                  <a:srgbClr val="333333"/>
                </a:solidFill>
                <a:latin typeface="Segoe UI" panose="020B0502040204020203" pitchFamily="34" charset="0"/>
                <a:ea typeface="Aptos" panose="020B0004020202020204" pitchFamily="34" charset="0"/>
              </a:rPr>
              <a:t>16 volwassenen</a:t>
            </a:r>
            <a:br>
              <a:rPr lang="nl-NL" sz="3000" dirty="0">
                <a:solidFill>
                  <a:srgbClr val="333333"/>
                </a:solidFill>
                <a:latin typeface="Segoe UI" panose="020B0502040204020203" pitchFamily="34" charset="0"/>
                <a:ea typeface="Aptos" panose="020B0004020202020204" pitchFamily="34" charset="0"/>
              </a:rPr>
            </a:br>
            <a:endParaRPr lang="nl-NL" sz="3000" dirty="0">
              <a:solidFill>
                <a:srgbClr val="333333"/>
              </a:solidFill>
              <a:latin typeface="Segoe UI" panose="020B0502040204020203" pitchFamily="34" charset="0"/>
              <a:ea typeface="Aptos" panose="020B0004020202020204" pitchFamily="34" charset="0"/>
            </a:endParaRPr>
          </a:p>
          <a:p>
            <a:r>
              <a:rPr lang="nl-NL" sz="3000" dirty="0">
                <a:solidFill>
                  <a:srgbClr val="6B6B6B"/>
                </a:solidFill>
                <a:latin typeface="Segoe UI" panose="020B0502040204020203" pitchFamily="34" charset="0"/>
                <a:ea typeface="Aptos" panose="020B0004020202020204" pitchFamily="34" charset="0"/>
              </a:rPr>
              <a:t>Locatie: </a:t>
            </a:r>
            <a:r>
              <a:rPr lang="nl-NL" sz="3000" u="sng" dirty="0">
                <a:solidFill>
                  <a:srgbClr val="0000FF"/>
                </a:solidFill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3 Route Ecospace, Molsheim, 67120, Frankrijk</a:t>
            </a:r>
            <a:br>
              <a:rPr lang="nl-NL" sz="3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3000" dirty="0">
                <a:solidFill>
                  <a:srgbClr val="6B6B6B"/>
                </a:solidFill>
                <a:latin typeface="Segoe UI" panose="020B0502040204020203" pitchFamily="34" charset="0"/>
                <a:ea typeface="Aptos" panose="020B0004020202020204" pitchFamily="34" charset="0"/>
              </a:rPr>
              <a:t>Telefoon: </a:t>
            </a:r>
            <a:r>
              <a:rPr lang="nl-NL" sz="3000" u="sng" dirty="0">
                <a:solidFill>
                  <a:srgbClr val="0071C2"/>
                </a:solidFill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+33388498900</a:t>
            </a:r>
            <a:r>
              <a:rPr lang="nl-NL" sz="3000" dirty="0">
                <a:effectLst/>
              </a:rPr>
              <a:t> </a:t>
            </a:r>
            <a:endParaRPr lang="nl-NL" sz="3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862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fbeelding uit fotogalerij van de accommodatie">
            <a:extLst>
              <a:ext uri="{FF2B5EF4-FFF2-40B4-BE49-F238E27FC236}">
                <a16:creationId xmlns:a16="http://schemas.microsoft.com/office/drawing/2014/main" id="{B6A765DB-EE54-5391-1250-DA36EF356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1" y="10"/>
            <a:ext cx="86313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9932B1-F954-86B0-57C7-8E8AA062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 dirty="0"/>
              <a:t>€ 1116</a:t>
            </a: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52520F26-C8BB-90D9-1335-8A950154E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064645" cy="3742762"/>
          </a:xfrm>
        </p:spPr>
        <p:txBody>
          <a:bodyPr>
            <a:normAutofit/>
          </a:bodyPr>
          <a:lstStyle/>
          <a:p>
            <a:r>
              <a:rPr lang="nl-NL" sz="3200" dirty="0"/>
              <a:t>Inclusief ontbijt, </a:t>
            </a:r>
            <a:br>
              <a:rPr lang="nl-NL" sz="3200" dirty="0"/>
            </a:br>
            <a:r>
              <a:rPr lang="nl-NL" sz="3200" dirty="0"/>
              <a:t>annulering mogelijk.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7603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D21D9B-B9A3-FE3C-8E21-0552AAE0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Dag 3 t/m 5: Hotel </a:t>
            </a:r>
            <a:r>
              <a:rPr lang="en-US" sz="5000" b="1" i="0" u="none" strike="noStrike" dirty="0" err="1">
                <a:effectLst/>
              </a:rPr>
              <a:t>Holzscheiter</a:t>
            </a:r>
            <a:endParaRPr lang="en-US" sz="5000" dirty="0"/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fbeelding uit fotogalerij van de accommodatie">
            <a:extLst>
              <a:ext uri="{FF2B5EF4-FFF2-40B4-BE49-F238E27FC236}">
                <a16:creationId xmlns:a16="http://schemas.microsoft.com/office/drawing/2014/main" id="{99D9D413-8C7E-2AC7-17E7-0343CE607F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r="19809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64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94C22-1D71-F4CD-A1E0-FD25FC42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kern="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Reserveringsgegevens</a:t>
            </a:r>
            <a:br>
              <a:rPr lang="nl-N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ABFFB1-6AF3-E2F8-310E-1BA9F72DC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Inchecken: </a:t>
            </a:r>
            <a:r>
              <a:rPr lang="nl-NL" sz="3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vrijdag 13 september 2024 </a:t>
            </a:r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(14:00 - 19:00)</a:t>
            </a:r>
            <a:b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</a:br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Uitchecken: </a:t>
            </a:r>
            <a:r>
              <a:rPr lang="nl-NL" sz="3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maandag 16 september 2024 </a:t>
            </a:r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(07:00 - 10:30)</a:t>
            </a:r>
            <a:b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</a:br>
            <a:endParaRPr lang="nl-NL" sz="3000" dirty="0">
              <a:solidFill>
                <a:srgbClr val="6B6B6B"/>
              </a:solidFill>
              <a:effectLst/>
              <a:latin typeface="Segoe UI" panose="020B0502040204020203" pitchFamily="34" charset="0"/>
              <a:ea typeface="Aptos" panose="020B0004020202020204" pitchFamily="34" charset="0"/>
            </a:endParaRPr>
          </a:p>
          <a:p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Je reservering: </a:t>
            </a:r>
            <a:r>
              <a:rPr lang="nl-NL" sz="3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3 nachten, 12 kamers</a:t>
            </a:r>
            <a:b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</a:br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Je hebt geboekt voor: </a:t>
            </a:r>
            <a:r>
              <a:rPr lang="nl-NL" sz="3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20 volwassenen</a:t>
            </a:r>
            <a:br>
              <a:rPr lang="nl-NL" sz="3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</a:br>
            <a:endParaRPr lang="nl-NL" sz="3000" dirty="0">
              <a:solidFill>
                <a:srgbClr val="333333"/>
              </a:solidFill>
              <a:effectLst/>
              <a:latin typeface="Segoe UI" panose="020B0502040204020203" pitchFamily="34" charset="0"/>
              <a:ea typeface="Aptos" panose="020B0004020202020204" pitchFamily="34" charset="0"/>
            </a:endParaRPr>
          </a:p>
          <a:p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Locatie: </a:t>
            </a:r>
            <a:r>
              <a:rPr lang="nl-NL" sz="3000" u="sng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Wettegasse 1, Lottstetten, 79807, Duitsland</a:t>
            </a:r>
            <a:br>
              <a:rPr lang="nl-NL" sz="3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Telefoon: </a:t>
            </a:r>
            <a:r>
              <a:rPr lang="nl-NL" sz="3000" u="sng" dirty="0">
                <a:solidFill>
                  <a:srgbClr val="0071C2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+4977459260647</a:t>
            </a:r>
            <a:r>
              <a:rPr lang="nl-NL" sz="3000" dirty="0">
                <a:effectLst/>
              </a:rPr>
              <a:t> 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447699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932B1-F954-86B0-57C7-8E8AA062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5964" y="525438"/>
            <a:ext cx="2923310" cy="5653689"/>
          </a:xfrm>
        </p:spPr>
        <p:txBody>
          <a:bodyPr>
            <a:normAutofit fontScale="90000"/>
          </a:bodyPr>
          <a:lstStyle/>
          <a:p>
            <a:br>
              <a:rPr lang="nl-NL" sz="4200" dirty="0"/>
            </a:br>
            <a:br>
              <a:rPr lang="nl-NL" sz="4200" dirty="0"/>
            </a:br>
            <a:r>
              <a:rPr lang="nl-NL" sz="4200" dirty="0"/>
              <a:t>Omdat we hier 3 nachten vertoeven</a:t>
            </a:r>
            <a:br>
              <a:rPr lang="nl-NL" sz="4200" dirty="0"/>
            </a:br>
            <a:r>
              <a:rPr lang="en-US" sz="4200" dirty="0"/>
              <a:t>Is er </a:t>
            </a:r>
            <a:r>
              <a:rPr lang="en-US" sz="4200" dirty="0" err="1"/>
              <a:t>iets</a:t>
            </a:r>
            <a:r>
              <a:rPr lang="en-US" sz="4200" dirty="0"/>
              <a:t> </a:t>
            </a:r>
            <a:r>
              <a:rPr lang="en-US" sz="4200" dirty="0" err="1"/>
              <a:t>meer</a:t>
            </a:r>
            <a:r>
              <a:rPr lang="en-US" sz="4200" dirty="0"/>
              <a:t> </a:t>
            </a:r>
            <a:r>
              <a:rPr lang="en-US" sz="4200" dirty="0" err="1"/>
              <a:t>aandacht</a:t>
            </a:r>
            <a:r>
              <a:rPr lang="en-US" sz="4200" dirty="0"/>
              <a:t> </a:t>
            </a:r>
            <a:r>
              <a:rPr lang="en-US" sz="4200" dirty="0" err="1"/>
              <a:t>aan</a:t>
            </a:r>
            <a:r>
              <a:rPr lang="en-US" sz="4200" dirty="0"/>
              <a:t> het </a:t>
            </a:r>
            <a:r>
              <a:rPr lang="en-US" sz="4200" dirty="0" err="1"/>
              <a:t>verblijf</a:t>
            </a:r>
            <a:r>
              <a:rPr lang="en-US" sz="4200" dirty="0"/>
              <a:t>  </a:t>
            </a:r>
            <a:r>
              <a:rPr lang="en-US" sz="4200" dirty="0" err="1"/>
              <a:t>besteed</a:t>
            </a:r>
            <a:br>
              <a:rPr lang="en-US" sz="3600" dirty="0"/>
            </a:b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endParaRPr lang="nl-NL" sz="3600" dirty="0"/>
          </a:p>
        </p:txBody>
      </p:sp>
      <p:pic>
        <p:nvPicPr>
          <p:cNvPr id="11276" name="Picture 12">
            <a:extLst>
              <a:ext uri="{FF2B5EF4-FFF2-40B4-BE49-F238E27FC236}">
                <a16:creationId xmlns:a16="http://schemas.microsoft.com/office/drawing/2014/main" id="{CED1CC92-89E3-CAA5-D5C6-662738EAF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7" r="-4" b="-4"/>
          <a:stretch/>
        </p:blipFill>
        <p:spPr bwMode="auto">
          <a:xfrm>
            <a:off x="1" y="-1"/>
            <a:ext cx="3719750" cy="22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2105B76A-3E63-305A-5162-783444CDE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" r="-4" b="5271"/>
          <a:stretch/>
        </p:blipFill>
        <p:spPr bwMode="auto">
          <a:xfrm>
            <a:off x="3811189" y="-16426"/>
            <a:ext cx="3719752" cy="22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805225C6-0ABA-BEA5-9A64-20FFB460D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" r="-3" b="7566"/>
          <a:stretch/>
        </p:blipFill>
        <p:spPr bwMode="auto">
          <a:xfrm>
            <a:off x="20" y="2316480"/>
            <a:ext cx="3719729" cy="220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ABEAA45D-E8E3-C708-F3B6-8F42DF6AA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8" r="-4" b="-4"/>
          <a:stretch/>
        </p:blipFill>
        <p:spPr bwMode="auto">
          <a:xfrm>
            <a:off x="3811189" y="2316480"/>
            <a:ext cx="3719748" cy="22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9C16B899-1DA8-DD7E-0961-7A13C95E7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" r="-4" b="5242"/>
          <a:stretch/>
        </p:blipFill>
        <p:spPr bwMode="auto">
          <a:xfrm>
            <a:off x="1" y="4616536"/>
            <a:ext cx="3719748" cy="224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>
            <a:extLst>
              <a:ext uri="{FF2B5EF4-FFF2-40B4-BE49-F238E27FC236}">
                <a16:creationId xmlns:a16="http://schemas.microsoft.com/office/drawing/2014/main" id="{36D3013D-5F27-15C0-0809-BEA4A82E9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9353"/>
          <a:stretch/>
        </p:blipFill>
        <p:spPr bwMode="auto">
          <a:xfrm>
            <a:off x="3811189" y="4607394"/>
            <a:ext cx="3719752" cy="225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26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3F5FC8B-164D-F362-D4DD-128075593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9932B1-F954-86B0-57C7-8E8AA062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 dirty="0"/>
              <a:t>€ 4338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24A57C-1EE9-AE9E-95FB-CCA35252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204855" cy="3742762"/>
          </a:xfrm>
        </p:spPr>
        <p:txBody>
          <a:bodyPr>
            <a:normAutofit/>
          </a:bodyPr>
          <a:lstStyle/>
          <a:p>
            <a:r>
              <a:rPr lang="nl-NL" sz="3200" dirty="0"/>
              <a:t>Inclusief ontbijt, </a:t>
            </a:r>
            <a:br>
              <a:rPr lang="nl-NL" sz="3200" dirty="0"/>
            </a:br>
            <a:r>
              <a:rPr lang="nl-NL" sz="3200" dirty="0"/>
              <a:t>annulering mogelijk.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949715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D21D9B-B9A3-FE3C-8E21-0552AAE0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2062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Dag 6: Hotel </a:t>
            </a:r>
            <a:r>
              <a:rPr lang="nl-NL" sz="5400" b="1" i="0" u="none" strike="noStrike" dirty="0">
                <a:solidFill>
                  <a:srgbClr val="333333"/>
                </a:solidFill>
                <a:effectLst/>
                <a:latin typeface="BlinkMacSystemFont"/>
              </a:rPr>
              <a:t>Campanile </a:t>
            </a:r>
            <a:r>
              <a:rPr lang="nl-NL" sz="5400" b="1" i="0" u="none" strike="noStrike" dirty="0" err="1">
                <a:solidFill>
                  <a:srgbClr val="333333"/>
                </a:solidFill>
                <a:effectLst/>
                <a:latin typeface="BlinkMacSystemFont"/>
              </a:rPr>
              <a:t>Thionville</a:t>
            </a:r>
            <a:endParaRPr lang="en-US" sz="5400" dirty="0"/>
          </a:p>
        </p:txBody>
      </p:sp>
      <p:sp>
        <p:nvSpPr>
          <p:cNvPr id="92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Afbeelding uit fotogalerij van de accommodatie">
            <a:extLst>
              <a:ext uri="{FF2B5EF4-FFF2-40B4-BE49-F238E27FC236}">
                <a16:creationId xmlns:a16="http://schemas.microsoft.com/office/drawing/2014/main" id="{49FA1C5D-229E-65B4-B3ED-6DA1EB153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24358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08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B3BF1-8D91-6D38-EE52-A9690D61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kern="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Reserveringsgegevens</a:t>
            </a:r>
            <a:br>
              <a:rPr lang="nl-N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B99686-21DC-3CF1-F471-BBCB01040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Inchecken: </a:t>
            </a:r>
            <a:r>
              <a:rPr lang="nl-NL" sz="3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maandag 16 september 2024 </a:t>
            </a:r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(16:00 - 21:00)</a:t>
            </a:r>
            <a:b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</a:br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Uitchecken: </a:t>
            </a:r>
            <a:r>
              <a:rPr lang="nl-NL" sz="3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dinsdag 17 september 2024 </a:t>
            </a:r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(tot 11:00)</a:t>
            </a:r>
            <a:b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</a:br>
            <a:endParaRPr lang="nl-NL" sz="3000" dirty="0">
              <a:solidFill>
                <a:srgbClr val="6B6B6B"/>
              </a:solidFill>
              <a:effectLst/>
              <a:latin typeface="Segoe UI" panose="020B0502040204020203" pitchFamily="34" charset="0"/>
              <a:ea typeface="Aptos" panose="020B0004020202020204" pitchFamily="34" charset="0"/>
            </a:endParaRPr>
          </a:p>
          <a:p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Je reservering: </a:t>
            </a:r>
            <a:r>
              <a:rPr lang="nl-NL" sz="3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1 nachten, 8 kamers</a:t>
            </a:r>
            <a:b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</a:br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Je hebt geboekt voor: </a:t>
            </a:r>
            <a:r>
              <a:rPr lang="nl-NL" sz="3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14 volwassenen</a:t>
            </a:r>
            <a:br>
              <a:rPr lang="nl-NL" sz="3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</a:br>
            <a:endParaRPr lang="nl-NL" sz="3000" dirty="0">
              <a:solidFill>
                <a:srgbClr val="333333"/>
              </a:solidFill>
              <a:effectLst/>
              <a:latin typeface="Segoe UI" panose="020B0502040204020203" pitchFamily="34" charset="0"/>
              <a:ea typeface="Aptos" panose="020B0004020202020204" pitchFamily="34" charset="0"/>
            </a:endParaRPr>
          </a:p>
          <a:p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Locatie: </a:t>
            </a:r>
            <a:r>
              <a:rPr lang="nl-NL" sz="3000" u="sng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57 Route De Thionville, Basse-Yutz, 57970, Frankrijk</a:t>
            </a:r>
            <a:br>
              <a:rPr lang="nl-NL" sz="3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Telefoon: </a:t>
            </a:r>
            <a:r>
              <a:rPr lang="nl-NL" sz="3000" u="sng" dirty="0">
                <a:solidFill>
                  <a:srgbClr val="0071C2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+33 3 82 56 10 10</a:t>
            </a:r>
            <a:r>
              <a:rPr lang="nl-NL" sz="3000" dirty="0">
                <a:effectLst/>
              </a:rPr>
              <a:t> 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91016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Afbeelding uit fotogalerij van de accommodatie">
            <a:extLst>
              <a:ext uri="{FF2B5EF4-FFF2-40B4-BE49-F238E27FC236}">
                <a16:creationId xmlns:a16="http://schemas.microsoft.com/office/drawing/2014/main" id="{69567397-70F2-2D97-C280-B10F8C000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 b="637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9932B1-F954-86B0-57C7-8E8AA062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159719"/>
            <a:ext cx="5552090" cy="1336081"/>
          </a:xfrm>
        </p:spPr>
        <p:txBody>
          <a:bodyPr anchor="b">
            <a:normAutofit/>
          </a:bodyPr>
          <a:lstStyle/>
          <a:p>
            <a:r>
              <a:rPr lang="nl-NL" dirty="0"/>
              <a:t>€ 828</a:t>
            </a:r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A322D55E-883A-EC58-F391-C2C59E884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572000"/>
            <a:ext cx="5552089" cy="1647825"/>
          </a:xfrm>
        </p:spPr>
        <p:txBody>
          <a:bodyPr>
            <a:normAutofit/>
          </a:bodyPr>
          <a:lstStyle/>
          <a:p>
            <a:r>
              <a:rPr lang="nl-NL" sz="3200" dirty="0"/>
              <a:t>Inclusief ontbijt, </a:t>
            </a:r>
            <a:br>
              <a:rPr lang="nl-NL" sz="3200" dirty="0"/>
            </a:br>
            <a:r>
              <a:rPr lang="nl-NL" sz="3200" dirty="0"/>
              <a:t>annulering mogelijk.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7932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932B1-F954-86B0-57C7-8E8AA062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de financiële voorwaarden: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24A57C-1EE9-AE9E-95FB-CCA352527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Ik stel via mijn privé creditcard de garantie voor € 7335</a:t>
            </a:r>
          </a:p>
          <a:p>
            <a:r>
              <a:rPr lang="nl-NL" dirty="0"/>
              <a:t>Het bedrag voor de hotels wordt dus door mij betaald.</a:t>
            </a:r>
          </a:p>
          <a:p>
            <a:r>
              <a:rPr lang="nl-NL" dirty="0"/>
              <a:t>Inclusief ontbijt (behalve bij Hotel Heerlen)</a:t>
            </a:r>
          </a:p>
          <a:p>
            <a:endParaRPr lang="nl-NL" dirty="0"/>
          </a:p>
          <a:p>
            <a:r>
              <a:rPr lang="nl-NL" sz="3200" b="1" i="1" dirty="0"/>
              <a:t>Exclusief eigen consumpties</a:t>
            </a:r>
          </a:p>
          <a:p>
            <a:r>
              <a:rPr lang="nl-NL" sz="3200" b="1" i="1" dirty="0"/>
              <a:t>Exclusief toeristen belasting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69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9932B1-F954-86B0-57C7-8E8AA062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l-NL" sz="4000" b="1" i="1">
                <a:solidFill>
                  <a:srgbClr val="FFFFFF"/>
                </a:solidFill>
              </a:rPr>
              <a:t>Voorafgaand aan de reis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EA913F8-73CF-6D28-3C08-D612B19A8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61665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067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932B1-F954-86B0-57C7-8E8AA062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de financiële voorwaarden: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24A57C-1EE9-AE9E-95FB-CCA352527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Ongeveer 6 weken van te voren krijgt iedereen een persoonlijke bericht met daar in een betalingsverzoek aan mij.</a:t>
            </a:r>
            <a:br>
              <a:rPr lang="nl-NL" dirty="0"/>
            </a:br>
            <a:r>
              <a:rPr lang="nl-NL" dirty="0"/>
              <a:t>(Dit zal ongeveer € 415 /pp zijn.</a:t>
            </a:r>
            <a:br>
              <a:rPr lang="nl-NL" dirty="0"/>
            </a:br>
            <a:r>
              <a:rPr lang="nl-NL" dirty="0"/>
              <a:t>Voor eenpersoonskamers zal dit hoger zijn.)</a:t>
            </a:r>
          </a:p>
          <a:p>
            <a:r>
              <a:rPr lang="nl-NL" dirty="0"/>
              <a:t>Voor de betaling krijg je 2 weken de gelegenheid.</a:t>
            </a:r>
          </a:p>
          <a:p>
            <a:endParaRPr lang="nl-NL" dirty="0"/>
          </a:p>
          <a:p>
            <a:r>
              <a:rPr lang="nl-NL" sz="3200" b="1" i="1" dirty="0"/>
              <a:t>Indien je dus 4 weken van te voren niet aan mij hebt betaald annuleer ik de betreffende kamers!!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28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F52D6-F450-B2E8-11A1-63E5CCF9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Ideeën voor tijdens de reis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BE6DC6-1630-ADCE-5C52-81A65239B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We maken een Whatsapp groep aan waarmee we dus de telefoonnummers delen. Is dit voor een ieder OK?</a:t>
            </a:r>
          </a:p>
          <a:p>
            <a:r>
              <a:rPr lang="nl-NL" dirty="0" err="1"/>
              <a:t>Één</a:t>
            </a:r>
            <a:r>
              <a:rPr lang="nl-NL" dirty="0"/>
              <a:t> persoon per groep zet in de Whatsapp groep zijn positie aan.</a:t>
            </a:r>
            <a:br>
              <a:rPr lang="nl-NL" dirty="0"/>
            </a:br>
            <a:r>
              <a:rPr lang="nl-NL" dirty="0"/>
              <a:t>LET OP: dit kost data!</a:t>
            </a:r>
          </a:p>
          <a:p>
            <a:r>
              <a:rPr lang="nl-NL" dirty="0"/>
              <a:t>Het is handig om per groep een penningmeester aan te stellen. Die betaalt alles onderweg (behalve tanken) en rekent alles per groep af. 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sz="4000" b="1" u="sng" dirty="0"/>
              <a:t>Geniet van de reis en van elkaar!!</a:t>
            </a:r>
          </a:p>
        </p:txBody>
      </p:sp>
    </p:spTree>
    <p:extLst>
      <p:ext uri="{BB962C8B-B14F-4D97-AF65-F5344CB8AC3E}">
        <p14:creationId xmlns:p14="http://schemas.microsoft.com/office/powerpoint/2010/main" val="202614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F66B9-4885-88E7-6880-D042BE71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meer ideeën voor tijdens de reis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55E1EF-E677-3FAB-6F07-EE6BD2522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2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4C2ACD-745F-E751-CC50-16FE2682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 dirty="0"/>
              <a:t>De dag ervoor</a:t>
            </a:r>
          </a:p>
        </p:txBody>
      </p:sp>
      <p:sp>
        <p:nvSpPr>
          <p:cNvPr id="133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8" name="Content Placeholder 13317">
            <a:extLst>
              <a:ext uri="{FF2B5EF4-FFF2-40B4-BE49-F238E27FC236}">
                <a16:creationId xmlns:a16="http://schemas.microsoft.com/office/drawing/2014/main" id="{EBA98681-6BB5-3C0B-978B-9CFD876C6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kern="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Tulip Inn Heerlen City Centre</a:t>
            </a:r>
            <a:br>
              <a:rPr lang="nl-NL" sz="2400" b="1" kern="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sz="2400" b="1" kern="0" dirty="0">
              <a:solidFill>
                <a:srgbClr val="262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400" kern="100" dirty="0">
                <a:solidFill>
                  <a:srgbClr val="262626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Wilhelminaplein 17, 6411 KW Heerlen,</a:t>
            </a:r>
            <a:endParaRPr lang="nl-N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  <p:pic>
        <p:nvPicPr>
          <p:cNvPr id="13314" name="Picture 2" descr="Afbeelding uit fotogalerij van de accommodatie">
            <a:extLst>
              <a:ext uri="{FF2B5EF4-FFF2-40B4-BE49-F238E27FC236}">
                <a16:creationId xmlns:a16="http://schemas.microsoft.com/office/drawing/2014/main" id="{42ABF47B-4771-FC03-D46D-A7406265E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2162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7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718B40-CF08-7B0D-4D95-A0798AF3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nl-NL" dirty="0"/>
              <a:t>€ 90 /pp</a:t>
            </a:r>
          </a:p>
        </p:txBody>
      </p:sp>
      <p:pic>
        <p:nvPicPr>
          <p:cNvPr id="14338" name="Picture 2" descr="Afbeelding uit fotogalerij van de accommodatie">
            <a:extLst>
              <a:ext uri="{FF2B5EF4-FFF2-40B4-BE49-F238E27FC236}">
                <a16:creationId xmlns:a16="http://schemas.microsoft.com/office/drawing/2014/main" id="{0C08E18A-2F4C-3B20-E6E7-9B70BFD1D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 r="13417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Content Placeholder 14341">
            <a:extLst>
              <a:ext uri="{FF2B5EF4-FFF2-40B4-BE49-F238E27FC236}">
                <a16:creationId xmlns:a16="http://schemas.microsoft.com/office/drawing/2014/main" id="{3F8BA13E-1B0F-3EF0-7A46-4ED9DC9A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dirty="0" err="1"/>
              <a:t>EXclusief</a:t>
            </a:r>
            <a:r>
              <a:rPr lang="nl-NL" dirty="0"/>
              <a:t> ontbijt á (€17,50), </a:t>
            </a:r>
          </a:p>
          <a:p>
            <a:r>
              <a:rPr lang="nl-NL" dirty="0"/>
              <a:t>annulering mogelijk.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711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C3038-7D2F-C89A-8653-70B9DDA75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53930"/>
          </a:xfrm>
        </p:spPr>
        <p:txBody>
          <a:bodyPr>
            <a:noAutofit/>
          </a:bodyPr>
          <a:lstStyle/>
          <a:p>
            <a:r>
              <a:rPr lang="nl-NL" sz="8000" dirty="0"/>
              <a:t>Hotels tijdens de reis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ACE34E-2976-4279-FEF8-FD43799B5E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4000" dirty="0"/>
              <a:t>en de financiële voorwaarden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222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4AD1B0-F4CC-DAE2-64A1-4D3A3A26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/>
              <a:t>Dag 1:</a:t>
            </a:r>
            <a:r>
              <a:rPr lang="en-US" sz="3800" b="1" i="0" u="none" strike="noStrike" dirty="0">
                <a:effectLst/>
              </a:rPr>
              <a:t>Hotel </a:t>
            </a:r>
            <a:r>
              <a:rPr lang="en-US" sz="3800" b="1" i="0" u="none" strike="noStrike" dirty="0" err="1">
                <a:effectLst/>
              </a:rPr>
              <a:t>Schloßschenke</a:t>
            </a:r>
            <a:r>
              <a:rPr lang="en-US" sz="3800" b="0" i="0" u="none" strike="noStrike" dirty="0">
                <a:effectLst/>
              </a:rPr>
              <a:t> </a:t>
            </a:r>
            <a:br>
              <a:rPr lang="en-US" sz="3800" b="0" i="0" u="none" strike="noStrike" dirty="0">
                <a:effectLst/>
              </a:rPr>
            </a:br>
            <a:br>
              <a:rPr lang="en-US" sz="3800" b="0" i="0" u="none" strike="noStrike" dirty="0">
                <a:effectLst/>
              </a:rPr>
            </a:br>
            <a:r>
              <a:rPr lang="nl-NL" b="1" dirty="0" err="1"/>
              <a:t>Idar-Oberstein</a:t>
            </a:r>
            <a:endParaRPr lang="en-US" sz="3800" dirty="0"/>
          </a:p>
        </p:txBody>
      </p:sp>
      <p:sp>
        <p:nvSpPr>
          <p:cNvPr id="105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fbeelding uit fotogalerij van de accommodatie">
            <a:extLst>
              <a:ext uri="{FF2B5EF4-FFF2-40B4-BE49-F238E27FC236}">
                <a16:creationId xmlns:a16="http://schemas.microsoft.com/office/drawing/2014/main" id="{4DD2120D-5B14-5DA4-1987-9A2FDE8FB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r="2379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1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D0E3C-1D24-CC5B-ECB9-25E120DA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kern="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Reserveringsgegevens</a:t>
            </a:r>
            <a:br>
              <a:rPr lang="nl-N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274D80-B097-2303-5D34-4AEE55067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Inchecken:  </a:t>
            </a:r>
            <a:r>
              <a:rPr lang="nl-NL" sz="3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woensdag 11 september 2024 </a:t>
            </a:r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(15:00 - 18:00)</a:t>
            </a:r>
            <a:b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</a:br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Uitchecken: </a:t>
            </a:r>
            <a:r>
              <a:rPr lang="nl-NL" sz="3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donderdag 12 september 2024 </a:t>
            </a:r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(07:00 - 11:00)</a:t>
            </a:r>
          </a:p>
          <a:p>
            <a:endParaRPr lang="nl-NL" sz="3000" dirty="0">
              <a:solidFill>
                <a:srgbClr val="6B6B6B"/>
              </a:solidFill>
              <a:latin typeface="Segoe UI" panose="020B0502040204020203" pitchFamily="34" charset="0"/>
              <a:ea typeface="Aptos" panose="020B0004020202020204" pitchFamily="34" charset="0"/>
            </a:endParaRPr>
          </a:p>
          <a:p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Je reservering: </a:t>
            </a:r>
            <a:r>
              <a:rPr lang="nl-NL" sz="3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1 nacht, 9 kamers</a:t>
            </a:r>
            <a:b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</a:br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Je hebt geboekt voor: </a:t>
            </a:r>
            <a:r>
              <a:rPr lang="nl-NL" sz="3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16 volwassenen</a:t>
            </a:r>
          </a:p>
          <a:p>
            <a:endParaRPr lang="nl-NL" sz="3000" dirty="0">
              <a:solidFill>
                <a:srgbClr val="6B6B6B"/>
              </a:solidFill>
              <a:latin typeface="Segoe UI" panose="020B0502040204020203" pitchFamily="34" charset="0"/>
              <a:ea typeface="Aptos" panose="020B0004020202020204" pitchFamily="34" charset="0"/>
            </a:endParaRPr>
          </a:p>
          <a:p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Locatie: </a:t>
            </a:r>
            <a:r>
              <a:rPr lang="nl-NL" sz="3000" u="sng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Hauptstraße 442, Idar-Oberstein, 55743, Duitsland</a:t>
            </a:r>
            <a:br>
              <a:rPr lang="nl-NL" sz="3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3000" dirty="0">
                <a:solidFill>
                  <a:srgbClr val="6B6B6B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Telefoon: </a:t>
            </a:r>
            <a:r>
              <a:rPr lang="nl-NL" sz="3000" u="sng" dirty="0">
                <a:solidFill>
                  <a:srgbClr val="0071C2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+49678122853</a:t>
            </a:r>
            <a:r>
              <a:rPr lang="nl-NL" sz="3000" dirty="0">
                <a:effectLst/>
              </a:rPr>
              <a:t> 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424238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9932B1-F954-86B0-57C7-8E8AA062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nl-NL" sz="4800" dirty="0"/>
              <a:t>€ 1053</a:t>
            </a:r>
          </a:p>
        </p:txBody>
      </p:sp>
      <p:pic>
        <p:nvPicPr>
          <p:cNvPr id="4098" name="Picture 2" descr="Afbeelding uit fotogalerij van de accommodatie">
            <a:extLst>
              <a:ext uri="{FF2B5EF4-FFF2-40B4-BE49-F238E27FC236}">
                <a16:creationId xmlns:a16="http://schemas.microsoft.com/office/drawing/2014/main" id="{94D0E58C-9841-3568-E494-162CB1837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7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24A57C-1EE9-AE9E-95FB-CCA35252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3200" dirty="0"/>
              <a:t>Inclusief ontbijt, annulering mogelijk.</a:t>
            </a:r>
          </a:p>
        </p:txBody>
      </p:sp>
    </p:spTree>
    <p:extLst>
      <p:ext uri="{BB962C8B-B14F-4D97-AF65-F5344CB8AC3E}">
        <p14:creationId xmlns:p14="http://schemas.microsoft.com/office/powerpoint/2010/main" val="331170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9932B1-F954-86B0-57C7-8E8AA062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Dag 2: Hotel </a:t>
            </a:r>
            <a:r>
              <a:rPr lang="en-US" sz="5400" b="1" i="0" u="none" strike="noStrike">
                <a:effectLst/>
              </a:rPr>
              <a:t>Le Bugatti</a:t>
            </a:r>
            <a:r>
              <a:rPr lang="en-US" sz="5400" b="0" i="0" u="none" strike="noStrike">
                <a:effectLst/>
              </a:rPr>
              <a:t> </a:t>
            </a:r>
            <a:endParaRPr lang="en-US" sz="5400"/>
          </a:p>
        </p:txBody>
      </p:sp>
      <p:sp>
        <p:nvSpPr>
          <p:cNvPr id="309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fbeelding uit fotogalerij van de accommodatie">
            <a:extLst>
              <a:ext uri="{FF2B5EF4-FFF2-40B4-BE49-F238E27FC236}">
                <a16:creationId xmlns:a16="http://schemas.microsoft.com/office/drawing/2014/main" id="{A3EB0CFC-2133-9E7B-2A81-142F68AF8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9" r="20866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835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68D7A39F7D164A9FB3E272B3EB038A" ma:contentTypeVersion="14" ma:contentTypeDescription="Een nieuw document maken." ma:contentTypeScope="" ma:versionID="a591dd75bb9999ffb7663262cf7b171e">
  <xsd:schema xmlns:xsd="http://www.w3.org/2001/XMLSchema" xmlns:xs="http://www.w3.org/2001/XMLSchema" xmlns:p="http://schemas.microsoft.com/office/2006/metadata/properties" xmlns:ns2="6cc70162-65a2-4fc2-a3e8-a8b99243e90e" xmlns:ns3="c91c10d4-cf3f-4914-9035-c2c34c5960da" targetNamespace="http://schemas.microsoft.com/office/2006/metadata/properties" ma:root="true" ma:fieldsID="77bdcd6a00378ff39f46a481c956cae9" ns2:_="" ns3:_="">
    <xsd:import namespace="6cc70162-65a2-4fc2-a3e8-a8b99243e90e"/>
    <xsd:import namespace="c91c10d4-cf3f-4914-9035-c2c34c5960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70162-65a2-4fc2-a3e8-a8b99243e9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82ca417-47bb-48fe-95e8-659200494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c10d4-cf3f-4914-9035-c2c34c5960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ded2f93-f141-4ae4-b545-b95b6e6f5643}" ma:internalName="TaxCatchAll" ma:showField="CatchAllData" ma:web="c91c10d4-cf3f-4914-9035-c2c34c5960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1c10d4-cf3f-4914-9035-c2c34c5960da" xsi:nil="true"/>
    <lcf76f155ced4ddcb4097134ff3c332f xmlns="6cc70162-65a2-4fc2-a3e8-a8b99243e90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FA05E9-F536-4407-9557-93C8E9B46D68}"/>
</file>

<file path=customXml/itemProps2.xml><?xml version="1.0" encoding="utf-8"?>
<ds:datastoreItem xmlns:ds="http://schemas.openxmlformats.org/officeDocument/2006/customXml" ds:itemID="{769630B6-F0B5-4B0D-B66B-FE4BA1B82C83}"/>
</file>

<file path=customXml/itemProps3.xml><?xml version="1.0" encoding="utf-8"?>
<ds:datastoreItem xmlns:ds="http://schemas.openxmlformats.org/officeDocument/2006/customXml" ds:itemID="{4B35D4CC-27D0-4204-8426-8929E6733B7C}"/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618</Words>
  <Application>Microsoft Macintosh PowerPoint</Application>
  <PresentationFormat>Breedbeeld</PresentationFormat>
  <Paragraphs>66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BlinkMacSystemFont</vt:lpstr>
      <vt:lpstr>Segoe UI</vt:lpstr>
      <vt:lpstr>Kantoorthema</vt:lpstr>
      <vt:lpstr>Bikersdienst  2024    </vt:lpstr>
      <vt:lpstr>Voorafgaand aan de reis</vt:lpstr>
      <vt:lpstr>De dag ervoor</vt:lpstr>
      <vt:lpstr>€ 90 /pp</vt:lpstr>
      <vt:lpstr>Hotels tijdens de reis</vt:lpstr>
      <vt:lpstr>Dag 1:Hotel Schloßschenke   Idar-Oberstein</vt:lpstr>
      <vt:lpstr>Reserveringsgegevens </vt:lpstr>
      <vt:lpstr>€ 1053</vt:lpstr>
      <vt:lpstr>Dag 2: Hotel Le Bugatti </vt:lpstr>
      <vt:lpstr>Reserveringsgegevens </vt:lpstr>
      <vt:lpstr>€ 1116</vt:lpstr>
      <vt:lpstr>Dag 3 t/m 5: Hotel Holzscheiter</vt:lpstr>
      <vt:lpstr>Reserveringsgegevens </vt:lpstr>
      <vt:lpstr>  Omdat we hier 3 nachten vertoeven Is er iets meer aandacht aan het verblijf  besteed    </vt:lpstr>
      <vt:lpstr>€ 4338</vt:lpstr>
      <vt:lpstr>Dag 6: Hotel Campanile Thionville</vt:lpstr>
      <vt:lpstr>Reserveringsgegevens </vt:lpstr>
      <vt:lpstr>€ 828</vt:lpstr>
      <vt:lpstr>en de financiële voorwaarden:</vt:lpstr>
      <vt:lpstr>en de financiële voorwaarden:</vt:lpstr>
      <vt:lpstr>Ideeën voor tijdens de reis</vt:lpstr>
      <vt:lpstr>Nog meer ideeën voor tijdens de reis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Hotels</dc:title>
  <dc:creator>Rene Steenkamp</dc:creator>
  <cp:lastModifiedBy>Rene Steenkamp</cp:lastModifiedBy>
  <cp:revision>23</cp:revision>
  <dcterms:created xsi:type="dcterms:W3CDTF">2024-03-29T10:10:15Z</dcterms:created>
  <dcterms:modified xsi:type="dcterms:W3CDTF">2024-03-30T14:50:42Z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0x010100DD68D7A39F7D164A9FB3E272B3EB038A</vt:lpwstr>
  </property>
</Properties>
</file>