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comments/modernComment_C2F_C95064AB.xml" ContentType="application/vnd.ms-powerpoint.comments+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4"/>
  </p:notesMasterIdLst>
  <p:handoutMasterIdLst>
    <p:handoutMasterId r:id="rId25"/>
  </p:handoutMasterIdLst>
  <p:sldIdLst>
    <p:sldId id="256" r:id="rId5"/>
    <p:sldId id="802" r:id="rId6"/>
    <p:sldId id="3165" r:id="rId7"/>
    <p:sldId id="3166" r:id="rId8"/>
    <p:sldId id="260" r:id="rId9"/>
    <p:sldId id="3168" r:id="rId10"/>
    <p:sldId id="3149" r:id="rId11"/>
    <p:sldId id="3119" r:id="rId12"/>
    <p:sldId id="3118" r:id="rId13"/>
    <p:sldId id="3161" r:id="rId14"/>
    <p:sldId id="3169" r:id="rId15"/>
    <p:sldId id="3173" r:id="rId16"/>
    <p:sldId id="3212" r:id="rId17"/>
    <p:sldId id="3146" r:id="rId18"/>
    <p:sldId id="3175" r:id="rId19"/>
    <p:sldId id="3148" r:id="rId20"/>
    <p:sldId id="3171" r:id="rId21"/>
    <p:sldId id="279" r:id="rId22"/>
    <p:sldId id="3213" r:id="rId23"/>
  </p:sldIdLst>
  <p:sldSz cx="24341138" cy="13689013"/>
  <p:notesSz cx="6738938" cy="9869488"/>
  <p:custDataLst>
    <p:tags r:id="rId26"/>
  </p:custDataLst>
  <p:defaultTextStyle>
    <a:defPPr>
      <a:defRPr lang="nl-NL"/>
    </a:defPPr>
    <a:lvl1pPr marL="0" algn="l" defTabSz="2530361" rtl="0" eaLnBrk="1" latinLnBrk="0" hangingPunct="1">
      <a:defRPr sz="5100" kern="1200">
        <a:solidFill>
          <a:schemeClr val="tx1"/>
        </a:solidFill>
        <a:latin typeface="+mn-lt"/>
        <a:ea typeface="+mn-ea"/>
        <a:cs typeface="+mn-cs"/>
      </a:defRPr>
    </a:lvl1pPr>
    <a:lvl2pPr marL="1265181" algn="l" defTabSz="2530361" rtl="0" eaLnBrk="1" latinLnBrk="0" hangingPunct="1">
      <a:defRPr sz="5100" kern="1200">
        <a:solidFill>
          <a:schemeClr val="tx1"/>
        </a:solidFill>
        <a:latin typeface="+mn-lt"/>
        <a:ea typeface="+mn-ea"/>
        <a:cs typeface="+mn-cs"/>
      </a:defRPr>
    </a:lvl2pPr>
    <a:lvl3pPr marL="2530361" algn="l" defTabSz="2530361" rtl="0" eaLnBrk="1" latinLnBrk="0" hangingPunct="1">
      <a:defRPr sz="5100" kern="1200">
        <a:solidFill>
          <a:schemeClr val="tx1"/>
        </a:solidFill>
        <a:latin typeface="+mn-lt"/>
        <a:ea typeface="+mn-ea"/>
        <a:cs typeface="+mn-cs"/>
      </a:defRPr>
    </a:lvl3pPr>
    <a:lvl4pPr marL="3795542" algn="l" defTabSz="2530361" rtl="0" eaLnBrk="1" latinLnBrk="0" hangingPunct="1">
      <a:defRPr sz="5100" kern="1200">
        <a:solidFill>
          <a:schemeClr val="tx1"/>
        </a:solidFill>
        <a:latin typeface="+mn-lt"/>
        <a:ea typeface="+mn-ea"/>
        <a:cs typeface="+mn-cs"/>
      </a:defRPr>
    </a:lvl4pPr>
    <a:lvl5pPr marL="5060725" algn="l" defTabSz="2530361" rtl="0" eaLnBrk="1" latinLnBrk="0" hangingPunct="1">
      <a:defRPr sz="5100" kern="1200">
        <a:solidFill>
          <a:schemeClr val="tx1"/>
        </a:solidFill>
        <a:latin typeface="+mn-lt"/>
        <a:ea typeface="+mn-ea"/>
        <a:cs typeface="+mn-cs"/>
      </a:defRPr>
    </a:lvl5pPr>
    <a:lvl6pPr marL="6325903" algn="l" defTabSz="2530361" rtl="0" eaLnBrk="1" latinLnBrk="0" hangingPunct="1">
      <a:defRPr sz="5100" kern="1200">
        <a:solidFill>
          <a:schemeClr val="tx1"/>
        </a:solidFill>
        <a:latin typeface="+mn-lt"/>
        <a:ea typeface="+mn-ea"/>
        <a:cs typeface="+mn-cs"/>
      </a:defRPr>
    </a:lvl6pPr>
    <a:lvl7pPr marL="7591086" algn="l" defTabSz="2530361" rtl="0" eaLnBrk="1" latinLnBrk="0" hangingPunct="1">
      <a:defRPr sz="5100" kern="1200">
        <a:solidFill>
          <a:schemeClr val="tx1"/>
        </a:solidFill>
        <a:latin typeface="+mn-lt"/>
        <a:ea typeface="+mn-ea"/>
        <a:cs typeface="+mn-cs"/>
      </a:defRPr>
    </a:lvl7pPr>
    <a:lvl8pPr marL="8856264" algn="l" defTabSz="2530361" rtl="0" eaLnBrk="1" latinLnBrk="0" hangingPunct="1">
      <a:defRPr sz="5100" kern="1200">
        <a:solidFill>
          <a:schemeClr val="tx1"/>
        </a:solidFill>
        <a:latin typeface="+mn-lt"/>
        <a:ea typeface="+mn-ea"/>
        <a:cs typeface="+mn-cs"/>
      </a:defRPr>
    </a:lvl8pPr>
    <a:lvl9pPr marL="10121444" algn="l" defTabSz="2530361" rtl="0" eaLnBrk="1" latinLnBrk="0" hangingPunct="1">
      <a:defRPr sz="51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267">
          <p15:clr>
            <a:srgbClr val="A4A3A4"/>
          </p15:clr>
        </p15:guide>
        <p15:guide id="2" pos="7667">
          <p15:clr>
            <a:srgbClr val="A4A3A4"/>
          </p15:clr>
        </p15:guide>
      </p15:sldGuideLst>
    </p:ext>
    <p:ext uri="{2D200454-40CA-4A62-9FC3-DE9A4176ACB9}">
      <p15:notesGuideLst xmlns:p15="http://schemas.microsoft.com/office/powerpoint/2012/main">
        <p15:guide id="1" orient="horz" pos="3109" userDrawn="1">
          <p15:clr>
            <a:srgbClr val="A4A3A4"/>
          </p15:clr>
        </p15:guide>
        <p15:guide id="2" pos="2123"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0052C17-51A5-B2F5-FD01-1C6279DBC9F3}" name="J.M. (Jan Marten) de Jong" initials="JJ" userId="S::jdejong@apgen.nl::806bba9e-c29f-4ac2-a256-a564013893e8" providerId="AD"/>
  <p188:author id="{46449C27-E498-A45A-292A-0910902BDED6}" name="J.M. (Jan Marten) de Jong" initials="Jd" userId="S::jdejong@APGEN.NL::806bba9e-c29f-4ac2-a256-a564013893e8" providerId="AD"/>
  <p188:author id="{5B092F29-85FA-24A1-3E67-DB8B6B54AE2F}" name="A. (Annemieke)  Floor-Schreudering" initials="AF" userId="S::afloor@apgen.nl::0ad5cdfa-b27b-45a8-b74f-2606446a6b1b" providerId="AD"/>
  <p188:author id="{DB01C560-DAD9-F120-691C-90E4E80D1F05}" name="A. (Annemieke)  Floor-Schreudering" initials="AF" userId="S::afloor@APGEN.NL::0ad5cdfa-b27b-45a8-b74f-2606446a6b1b" providerId="AD"/>
  <p188:author id="{0D6D64B0-B191-25B3-B927-02F55C8FB90B}" name="S.A. (Sietske) Termeulen" initials="ST" userId="S::stermeulen@APGEN.NL::00cd2c91-5cc9-4f6c-954e-c12f0d4b090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931D"/>
    <a:srgbClr val="F9F9F9"/>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089B6D0-05C7-471F-9512-C452DF756AFA}" v="9" dt="2025-10-07T09:47:07.206"/>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99" autoAdjust="0"/>
    <p:restoredTop sz="81032" autoAdjust="0"/>
  </p:normalViewPr>
  <p:slideViewPr>
    <p:cSldViewPr showGuides="1">
      <p:cViewPr varScale="1">
        <p:scale>
          <a:sx n="43" d="100"/>
          <a:sy n="43" d="100"/>
        </p:scale>
        <p:origin x="1494" y="30"/>
      </p:cViewPr>
      <p:guideLst>
        <p:guide orient="horz" pos="4267"/>
        <p:guide pos="7667"/>
      </p:guideLst>
    </p:cSldViewPr>
  </p:slideViewPr>
  <p:notesTextViewPr>
    <p:cViewPr>
      <p:scale>
        <a:sx n="3" d="2"/>
        <a:sy n="3" d="2"/>
      </p:scale>
      <p:origin x="0" y="0"/>
    </p:cViewPr>
  </p:notesTextViewPr>
  <p:sorterViewPr>
    <p:cViewPr varScale="1">
      <p:scale>
        <a:sx n="1" d="1"/>
        <a:sy n="1" d="1"/>
      </p:scale>
      <p:origin x="0" y="0"/>
    </p:cViewPr>
  </p:sorterViewPr>
  <p:notesViewPr>
    <p:cSldViewPr showGuides="1">
      <p:cViewPr varScale="1">
        <p:scale>
          <a:sx n="76" d="100"/>
          <a:sy n="76" d="100"/>
        </p:scale>
        <p:origin x="-4044" y="-96"/>
      </p:cViewPr>
      <p:guideLst>
        <p:guide orient="horz" pos="3109"/>
        <p:guide pos="2123"/>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omments/modernComment_C2F_C95064AB.xml><?xml version="1.0" encoding="utf-8"?>
<p188:cmLst xmlns:a="http://schemas.openxmlformats.org/drawingml/2006/main" xmlns:r="http://schemas.openxmlformats.org/officeDocument/2006/relationships" xmlns:p188="http://schemas.microsoft.com/office/powerpoint/2018/8/main">
  <p188:cm id="{532B30B8-FD03-4066-8853-A29A573B1CEA}" authorId="{5B092F29-85FA-24A1-3E67-DB8B6B54AE2F}" created="2025-09-22T06:52:25.726">
    <ac:txMkLst xmlns:ac="http://schemas.microsoft.com/office/drawing/2013/main/command">
      <pc:docMk xmlns:pc="http://schemas.microsoft.com/office/powerpoint/2013/main/command"/>
      <pc:sldMk xmlns:pc="http://schemas.microsoft.com/office/powerpoint/2013/main/command" cId="3377489067" sldId="3119"/>
      <ac:spMk id="3" creationId="{C7E8F6DB-C968-0D34-7F3B-EF2BFF6A27E2}"/>
      <ac:txMk cp="26" len="19">
        <ac:context len="352" hash="337186030"/>
      </ac:txMk>
    </ac:txMkLst>
    <p188:pos x="6013451" y="1334011"/>
    <p188:replyLst>
      <p188:reply id="{3A99CAC4-1657-4070-9762-0D5EC55B59D5}" authorId="{46449C27-E498-A45A-292A-0910902BDED6}" created="2025-09-22T07:30:09.092">
        <p188:txBody>
          <a:bodyPr/>
          <a:lstStyle/>
          <a:p>
            <a:r>
              <a:rPr lang="nl-NL"/>
              <a:t>Aangepast</a:t>
            </a:r>
          </a:p>
        </p188:txBody>
      </p188:reply>
    </p188:replyLst>
    <p188:txBody>
      <a:bodyPr/>
      <a:lstStyle/>
      <a:p>
        <a:r>
          <a:rPr lang="en-US"/>
          <a:t>mensen laten weten:
dat we er zijn
wie we zijn..
Dan kan zichtbaar worden weg.</a:t>
        </a:r>
      </a:p>
    </p188:txBody>
    <p188:extLst>
      <p:ext xmlns:p="http://schemas.openxmlformats.org/presentationml/2006/main" uri="{57CB4572-C831-44C2-8A1C-0ADB6CCDFE69}">
        <p223:reactions xmlns:p223="http://schemas.microsoft.com/office/powerpoint/2022/03/main">
          <p223:rxn type="👍">
            <p223:instance time="2025-09-22T07:28:04.710" authorId="{46449C27-E498-A45A-292A-0910902BDED6}"/>
          </p223:rxn>
        </p223:reactions>
      </p:ext>
    </p188:extLst>
  </p188:cm>
  <p188:cm id="{AED53B0A-6768-4E70-85D6-6FFA4009E0F7}" authorId="{5B092F29-85FA-24A1-3E67-DB8B6B54AE2F}" created="2025-09-22T06:53:04.930">
    <ac:txMkLst xmlns:ac="http://schemas.microsoft.com/office/drawing/2013/main/command">
      <pc:docMk xmlns:pc="http://schemas.microsoft.com/office/powerpoint/2013/main/command"/>
      <pc:sldMk xmlns:pc="http://schemas.microsoft.com/office/powerpoint/2013/main/command" cId="3377489067" sldId="3119"/>
      <ac:spMk id="3" creationId="{C7E8F6DB-C968-0D34-7F3B-EF2BFF6A27E2}"/>
      <ac:txMk cp="339" len="11">
        <ac:context len="352" hash="337186030"/>
      </ac:txMk>
    </ac:txMkLst>
    <p188:pos x="13094136" y="8783954"/>
    <p188:replyLst>
      <p188:reply id="{610298E7-2C12-4759-A48A-8D3FEA49839B}" authorId="{46449C27-E498-A45A-292A-0910902BDED6}" created="2025-09-22T07:30:14.638">
        <p188:txBody>
          <a:bodyPr/>
          <a:lstStyle/>
          <a:p>
            <a:r>
              <a:rPr lang="nl-NL"/>
              <a:t>Vraag ik na</a:t>
            </a:r>
          </a:p>
        </p188:txBody>
      </p188:reply>
    </p188:replyLst>
    <p188:txBody>
      <a:bodyPr/>
      <a:lstStyle/>
      <a:p>
        <a:r>
          <a:rPr lang="en-US"/>
          <a:t>heeft OZL al een definitie van community?</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20207" cy="310850"/>
          </a:xfrm>
          <a:prstGeom prst="rect">
            <a:avLst/>
          </a:prstGeom>
        </p:spPr>
        <p:txBody>
          <a:bodyPr vert="horz" lIns="90617" tIns="45309" rIns="90617" bIns="45309" rtlCol="0"/>
          <a:lstStyle>
            <a:lvl1pPr algn="l">
              <a:defRPr sz="1200"/>
            </a:lvl1pPr>
          </a:lstStyle>
          <a:p>
            <a:endParaRPr lang="nl-NL"/>
          </a:p>
        </p:txBody>
      </p:sp>
      <p:sp>
        <p:nvSpPr>
          <p:cNvPr id="3" name="Tijdelijke aanduiding voor datum 2"/>
          <p:cNvSpPr>
            <a:spLocks noGrp="1"/>
          </p:cNvSpPr>
          <p:nvPr>
            <p:ph type="dt" sz="quarter" idx="1"/>
          </p:nvPr>
        </p:nvSpPr>
        <p:spPr>
          <a:xfrm>
            <a:off x="3817172" y="0"/>
            <a:ext cx="2920207" cy="310850"/>
          </a:xfrm>
          <a:prstGeom prst="rect">
            <a:avLst/>
          </a:prstGeom>
        </p:spPr>
        <p:txBody>
          <a:bodyPr vert="horz" lIns="90617" tIns="45309" rIns="90617" bIns="45309" rtlCol="0"/>
          <a:lstStyle>
            <a:lvl1pPr algn="r">
              <a:defRPr sz="1200"/>
            </a:lvl1pPr>
          </a:lstStyle>
          <a:p>
            <a:fld id="{2A8D96AC-2081-4B49-A77D-F0D898984DC1}" type="datetimeFigureOut">
              <a:rPr lang="nl-NL" smtClean="0"/>
              <a:t>30-10-2025</a:t>
            </a:fld>
            <a:endParaRPr lang="nl-NL"/>
          </a:p>
        </p:txBody>
      </p:sp>
      <p:sp>
        <p:nvSpPr>
          <p:cNvPr id="4" name="Tijdelijke aanduiding voor voettekst 3"/>
          <p:cNvSpPr>
            <a:spLocks noGrp="1"/>
          </p:cNvSpPr>
          <p:nvPr>
            <p:ph type="ftr" sz="quarter" idx="2"/>
          </p:nvPr>
        </p:nvSpPr>
        <p:spPr>
          <a:xfrm>
            <a:off x="0" y="9558638"/>
            <a:ext cx="2920207" cy="310850"/>
          </a:xfrm>
          <a:prstGeom prst="rect">
            <a:avLst/>
          </a:prstGeom>
        </p:spPr>
        <p:txBody>
          <a:bodyPr vert="horz" lIns="90617" tIns="45309" rIns="90617" bIns="45309"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17172" y="9558638"/>
            <a:ext cx="2920207" cy="310850"/>
          </a:xfrm>
          <a:prstGeom prst="rect">
            <a:avLst/>
          </a:prstGeom>
        </p:spPr>
        <p:txBody>
          <a:bodyPr vert="horz" lIns="90617" tIns="45309" rIns="90617" bIns="45309" rtlCol="0" anchor="b"/>
          <a:lstStyle>
            <a:lvl1pPr algn="r">
              <a:defRPr sz="1200"/>
            </a:lvl1pPr>
          </a:lstStyle>
          <a:p>
            <a:fld id="{FAB287CB-A2AB-4603-BA7C-83034095DDF1}" type="slidenum">
              <a:rPr lang="nl-NL" smtClean="0"/>
              <a:t>‹nr.›</a:t>
            </a:fld>
            <a:endParaRPr lang="nl-NL"/>
          </a:p>
        </p:txBody>
      </p:sp>
    </p:spTree>
    <p:extLst>
      <p:ext uri="{BB962C8B-B14F-4D97-AF65-F5344CB8AC3E}">
        <p14:creationId xmlns:p14="http://schemas.microsoft.com/office/powerpoint/2010/main" val="5033776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20207" cy="310850"/>
          </a:xfrm>
          <a:prstGeom prst="rect">
            <a:avLst/>
          </a:prstGeom>
        </p:spPr>
        <p:txBody>
          <a:bodyPr vert="horz" lIns="90617" tIns="45309" rIns="90617" bIns="45309" rtlCol="0"/>
          <a:lstStyle>
            <a:lvl1pPr algn="l">
              <a:defRPr sz="1200"/>
            </a:lvl1pPr>
          </a:lstStyle>
          <a:p>
            <a:endParaRPr lang="nl-NL"/>
          </a:p>
        </p:txBody>
      </p:sp>
      <p:sp>
        <p:nvSpPr>
          <p:cNvPr id="3" name="Tijdelijke aanduiding voor datum 2"/>
          <p:cNvSpPr>
            <a:spLocks noGrp="1"/>
          </p:cNvSpPr>
          <p:nvPr>
            <p:ph type="dt" idx="1"/>
          </p:nvPr>
        </p:nvSpPr>
        <p:spPr>
          <a:xfrm>
            <a:off x="3817172" y="0"/>
            <a:ext cx="2920207" cy="310850"/>
          </a:xfrm>
          <a:prstGeom prst="rect">
            <a:avLst/>
          </a:prstGeom>
        </p:spPr>
        <p:txBody>
          <a:bodyPr vert="horz" lIns="90617" tIns="45309" rIns="90617" bIns="45309" rtlCol="0"/>
          <a:lstStyle>
            <a:lvl1pPr algn="r">
              <a:defRPr sz="1200"/>
            </a:lvl1pPr>
          </a:lstStyle>
          <a:p>
            <a:fld id="{7274D11E-580D-4314-94EE-02B2CC567AFE}" type="datetimeFigureOut">
              <a:rPr lang="nl-NL" smtClean="0"/>
              <a:t>30-10-2025</a:t>
            </a:fld>
            <a:endParaRPr lang="nl-NL"/>
          </a:p>
        </p:txBody>
      </p:sp>
      <p:sp>
        <p:nvSpPr>
          <p:cNvPr id="4" name="Tijdelijke aanduiding voor dia-afbeelding 3"/>
          <p:cNvSpPr>
            <a:spLocks noGrp="1" noRot="1" noChangeAspect="1"/>
          </p:cNvSpPr>
          <p:nvPr>
            <p:ph type="sldImg" idx="2"/>
          </p:nvPr>
        </p:nvSpPr>
        <p:spPr>
          <a:xfrm>
            <a:off x="509588" y="534988"/>
            <a:ext cx="5719762" cy="3217862"/>
          </a:xfrm>
          <a:prstGeom prst="rect">
            <a:avLst/>
          </a:prstGeom>
          <a:noFill/>
          <a:ln w="12700">
            <a:solidFill>
              <a:prstClr val="black"/>
            </a:solidFill>
          </a:ln>
        </p:spPr>
        <p:txBody>
          <a:bodyPr vert="horz" lIns="90617" tIns="45309" rIns="90617" bIns="45309" rtlCol="0" anchor="ctr"/>
          <a:lstStyle/>
          <a:p>
            <a:endParaRPr lang="nl-NL"/>
          </a:p>
        </p:txBody>
      </p:sp>
      <p:sp>
        <p:nvSpPr>
          <p:cNvPr id="5" name="Tijdelijke aanduiding voor notities 4"/>
          <p:cNvSpPr>
            <a:spLocks noGrp="1"/>
          </p:cNvSpPr>
          <p:nvPr>
            <p:ph type="body" sz="quarter" idx="3"/>
          </p:nvPr>
        </p:nvSpPr>
        <p:spPr>
          <a:xfrm>
            <a:off x="520343" y="4108281"/>
            <a:ext cx="5698252" cy="5180006"/>
          </a:xfrm>
          <a:prstGeom prst="rect">
            <a:avLst/>
          </a:prstGeom>
        </p:spPr>
        <p:txBody>
          <a:bodyPr vert="horz" lIns="0" tIns="0" rIns="0" bIns="0" rtlCol="0"/>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voettekst 5"/>
          <p:cNvSpPr>
            <a:spLocks noGrp="1"/>
          </p:cNvSpPr>
          <p:nvPr>
            <p:ph type="ftr" sz="quarter" idx="4"/>
          </p:nvPr>
        </p:nvSpPr>
        <p:spPr>
          <a:xfrm>
            <a:off x="0" y="9558638"/>
            <a:ext cx="2920207" cy="310850"/>
          </a:xfrm>
          <a:prstGeom prst="rect">
            <a:avLst/>
          </a:prstGeom>
        </p:spPr>
        <p:txBody>
          <a:bodyPr vert="horz" lIns="90617" tIns="45309" rIns="90617" bIns="45309"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17172" y="9558638"/>
            <a:ext cx="2920207" cy="310850"/>
          </a:xfrm>
          <a:prstGeom prst="rect">
            <a:avLst/>
          </a:prstGeom>
        </p:spPr>
        <p:txBody>
          <a:bodyPr vert="horz" lIns="90617" tIns="45309" rIns="90617" bIns="45309" rtlCol="0" anchor="b"/>
          <a:lstStyle>
            <a:lvl1pPr algn="r">
              <a:defRPr sz="1200"/>
            </a:lvl1pPr>
          </a:lstStyle>
          <a:p>
            <a:fld id="{909BD34B-2CB5-4797-8A7C-46A2DAE2821B}" type="slidenum">
              <a:rPr lang="nl-NL" smtClean="0"/>
              <a:t>‹nr.›</a:t>
            </a:fld>
            <a:endParaRPr lang="nl-NL"/>
          </a:p>
        </p:txBody>
      </p:sp>
    </p:spTree>
    <p:extLst>
      <p:ext uri="{BB962C8B-B14F-4D97-AF65-F5344CB8AC3E}">
        <p14:creationId xmlns:p14="http://schemas.microsoft.com/office/powerpoint/2010/main" val="2337631002"/>
      </p:ext>
    </p:extLst>
  </p:cSld>
  <p:clrMap bg1="lt1" tx1="dk1" bg2="lt2" tx2="dk2" accent1="accent1" accent2="accent2" accent3="accent3" accent4="accent4" accent5="accent5" accent6="accent6" hlink="hlink" folHlink="folHlink"/>
  <p:notesStyle>
    <a:lvl1pPr marL="496407" indent="-496407" algn="l" defTabSz="2530361" rtl="0" eaLnBrk="1" latinLnBrk="0" hangingPunct="1">
      <a:buFont typeface="Arial" panose="020B0604020202020204" pitchFamily="34" charset="0"/>
      <a:buChar char="•"/>
      <a:defRPr sz="3500" kern="1200">
        <a:solidFill>
          <a:schemeClr val="tx1"/>
        </a:solidFill>
        <a:latin typeface="+mn-lt"/>
        <a:ea typeface="+mn-ea"/>
        <a:cs typeface="+mn-cs"/>
      </a:defRPr>
    </a:lvl1pPr>
    <a:lvl2pPr marL="1489224" indent="-496407" algn="l" defTabSz="2530361" rtl="0" eaLnBrk="1" latinLnBrk="0" hangingPunct="1">
      <a:buFont typeface="Arial" panose="020B0604020202020204" pitchFamily="34" charset="0"/>
      <a:buChar char="•"/>
      <a:defRPr sz="3500" kern="1200">
        <a:solidFill>
          <a:schemeClr val="tx1"/>
        </a:solidFill>
        <a:latin typeface="+mn-lt"/>
        <a:ea typeface="+mn-ea"/>
        <a:cs typeface="+mn-cs"/>
      </a:defRPr>
    </a:lvl2pPr>
    <a:lvl3pPr marL="2482041" indent="-496407" algn="l" defTabSz="2530361" rtl="0" eaLnBrk="1" latinLnBrk="0" hangingPunct="1">
      <a:buFont typeface="Arial" panose="020B0604020202020204" pitchFamily="34" charset="0"/>
      <a:buChar char="–"/>
      <a:defRPr sz="2900" kern="1200">
        <a:solidFill>
          <a:schemeClr val="tx1"/>
        </a:solidFill>
        <a:latin typeface="+mn-lt"/>
        <a:ea typeface="+mn-ea"/>
        <a:cs typeface="+mn-cs"/>
      </a:defRPr>
    </a:lvl3pPr>
    <a:lvl4pPr marL="3479246" indent="-500802" algn="l" defTabSz="2530361" rtl="0" eaLnBrk="1" latinLnBrk="0" hangingPunct="1">
      <a:buFont typeface="Arial" panose="020B0604020202020204" pitchFamily="34" charset="0"/>
      <a:buChar char="–"/>
      <a:defRPr sz="2900" kern="1200">
        <a:solidFill>
          <a:schemeClr val="tx1"/>
        </a:solidFill>
        <a:latin typeface="+mn-lt"/>
        <a:ea typeface="+mn-ea"/>
        <a:cs typeface="+mn-cs"/>
      </a:defRPr>
    </a:lvl4pPr>
    <a:lvl5pPr marL="4472063" indent="-500802" algn="l" defTabSz="2530361" rtl="0" eaLnBrk="1" latinLnBrk="0" hangingPunct="1">
      <a:buFont typeface="Arial" panose="020B0604020202020204" pitchFamily="34" charset="0"/>
      <a:buChar char="–"/>
      <a:defRPr sz="2900" kern="1200">
        <a:solidFill>
          <a:schemeClr val="tx1"/>
        </a:solidFill>
        <a:latin typeface="+mn-lt"/>
        <a:ea typeface="+mn-ea"/>
        <a:cs typeface="+mn-cs"/>
      </a:defRPr>
    </a:lvl5pPr>
    <a:lvl6pPr marL="6325903" algn="l" defTabSz="2530361" rtl="0" eaLnBrk="1" latinLnBrk="0" hangingPunct="1">
      <a:defRPr sz="3500" kern="1200">
        <a:solidFill>
          <a:schemeClr val="tx1"/>
        </a:solidFill>
        <a:latin typeface="+mn-lt"/>
        <a:ea typeface="+mn-ea"/>
        <a:cs typeface="+mn-cs"/>
      </a:defRPr>
    </a:lvl6pPr>
    <a:lvl7pPr marL="7591086" algn="l" defTabSz="2530361" rtl="0" eaLnBrk="1" latinLnBrk="0" hangingPunct="1">
      <a:defRPr sz="3500" kern="1200">
        <a:solidFill>
          <a:schemeClr val="tx1"/>
        </a:solidFill>
        <a:latin typeface="+mn-lt"/>
        <a:ea typeface="+mn-ea"/>
        <a:cs typeface="+mn-cs"/>
      </a:defRPr>
    </a:lvl7pPr>
    <a:lvl8pPr marL="8856264" algn="l" defTabSz="2530361" rtl="0" eaLnBrk="1" latinLnBrk="0" hangingPunct="1">
      <a:defRPr sz="3500" kern="1200">
        <a:solidFill>
          <a:schemeClr val="tx1"/>
        </a:solidFill>
        <a:latin typeface="+mn-lt"/>
        <a:ea typeface="+mn-ea"/>
        <a:cs typeface="+mn-cs"/>
      </a:defRPr>
    </a:lvl8pPr>
    <a:lvl9pPr marL="10121444" algn="l" defTabSz="2530361" rtl="0" eaLnBrk="1" latinLnBrk="0" hangingPunct="1">
      <a:defRPr sz="35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mailto:creatiefverbinders@apgen.nl"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buNone/>
            </a:pPr>
            <a:r>
              <a:rPr lang="nl-NL" dirty="0"/>
              <a:t>Samen het grote verhaal van liefde brengen = Titel </a:t>
            </a:r>
            <a:r>
              <a:rPr lang="nl-NL" dirty="0" err="1"/>
              <a:t>meerjarenvisie</a:t>
            </a:r>
            <a:r>
              <a:rPr lang="nl-NL" dirty="0"/>
              <a:t>. Deze presentatie gaat specifiek over het doorvertellen van ons verhaal.</a:t>
            </a:r>
          </a:p>
          <a:p>
            <a:pPr marL="0" indent="0">
              <a:buNone/>
            </a:pPr>
            <a:endParaRPr lang="nl-NL" dirty="0"/>
          </a:p>
        </p:txBody>
      </p:sp>
      <p:sp>
        <p:nvSpPr>
          <p:cNvPr id="4" name="Tijdelijke aanduiding voor dianummer 3"/>
          <p:cNvSpPr>
            <a:spLocks noGrp="1"/>
          </p:cNvSpPr>
          <p:nvPr>
            <p:ph type="sldNum" sz="quarter" idx="5"/>
          </p:nvPr>
        </p:nvSpPr>
        <p:spPr/>
        <p:txBody>
          <a:bodyPr/>
          <a:lstStyle/>
          <a:p>
            <a:fld id="{909BD34B-2CB5-4797-8A7C-46A2DAE2821B}" type="slidenum">
              <a:rPr lang="nl-NL" smtClean="0"/>
              <a:t>1</a:t>
            </a:fld>
            <a:endParaRPr lang="nl-NL"/>
          </a:p>
        </p:txBody>
      </p:sp>
    </p:spTree>
    <p:extLst>
      <p:ext uri="{BB962C8B-B14F-4D97-AF65-F5344CB8AC3E}">
        <p14:creationId xmlns:p14="http://schemas.microsoft.com/office/powerpoint/2010/main" val="42724966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2530361" rtl="0" eaLnBrk="1" fontAlgn="auto" latinLnBrk="0" hangingPunct="1">
              <a:lnSpc>
                <a:spcPct val="100000"/>
              </a:lnSpc>
              <a:spcBef>
                <a:spcPts val="0"/>
              </a:spcBef>
              <a:spcAft>
                <a:spcPts val="0"/>
              </a:spcAft>
              <a:buClrTx/>
              <a:buSzTx/>
              <a:buFont typeface="Arial" panose="020B0604020202020204" pitchFamily="34" charset="0"/>
              <a:buNone/>
              <a:tabLst/>
              <a:defRPr/>
            </a:pPr>
            <a:r>
              <a:rPr lang="nl-NL" dirty="0"/>
              <a:t>Korte ‘etalagecategorie’ woorden zijn nodig om in te springen op vluchtigheid van de campagne. Het is concretere vertaling van </a:t>
            </a:r>
            <a:r>
              <a:rPr lang="nl-NL" i="1" dirty="0"/>
              <a:t>Verbindingskracht</a:t>
            </a:r>
          </a:p>
          <a:p>
            <a:pPr marL="0" marR="0" lvl="0" indent="0" algn="l" defTabSz="2530361" rtl="0" eaLnBrk="1" fontAlgn="auto" latinLnBrk="0" hangingPunct="1">
              <a:lnSpc>
                <a:spcPct val="100000"/>
              </a:lnSpc>
              <a:spcBef>
                <a:spcPts val="0"/>
              </a:spcBef>
              <a:spcAft>
                <a:spcPts val="0"/>
              </a:spcAft>
              <a:buClrTx/>
              <a:buSzTx/>
              <a:buFont typeface="Arial" panose="020B0604020202020204" pitchFamily="34" charset="0"/>
              <a:buNone/>
              <a:tabLst/>
              <a:defRPr/>
            </a:pPr>
            <a:r>
              <a:rPr lang="nl-NL" dirty="0">
                <a:solidFill>
                  <a:srgbClr val="FF0000"/>
                </a:solidFill>
              </a:rPr>
              <a:t>Bestaande activiteiten die zich al bewezen hebben. Activiteiten zijn besproken met zgn. focusgroepen. Uit het onderzoek blijkt dat mensen aanslaan op deze activiteiten,</a:t>
            </a:r>
          </a:p>
          <a:p>
            <a:pPr marL="0" marR="0" lvl="0" indent="0" algn="l" defTabSz="2530361" rtl="0" eaLnBrk="1" fontAlgn="auto" latinLnBrk="0" hangingPunct="1">
              <a:lnSpc>
                <a:spcPct val="100000"/>
              </a:lnSpc>
              <a:spcBef>
                <a:spcPts val="0"/>
              </a:spcBef>
              <a:spcAft>
                <a:spcPts val="0"/>
              </a:spcAft>
              <a:buClrTx/>
              <a:buSzTx/>
              <a:buFont typeface="Arial" panose="020B0604020202020204" pitchFamily="34" charset="0"/>
              <a:buNone/>
              <a:tabLst/>
              <a:defRPr/>
            </a:pPr>
            <a:endParaRPr lang="nl-NL" dirty="0">
              <a:solidFill>
                <a:srgbClr val="FF0000"/>
              </a:solidFill>
            </a:endParaRPr>
          </a:p>
          <a:p>
            <a:pPr marL="0" marR="0" lvl="0" indent="0" algn="l" defTabSz="2530361" rtl="0" eaLnBrk="1" fontAlgn="auto" latinLnBrk="0" hangingPunct="1">
              <a:lnSpc>
                <a:spcPct val="100000"/>
              </a:lnSpc>
              <a:spcBef>
                <a:spcPts val="0"/>
              </a:spcBef>
              <a:spcAft>
                <a:spcPts val="0"/>
              </a:spcAft>
              <a:buClrTx/>
              <a:buSzTx/>
              <a:buFont typeface="Arial" panose="020B0604020202020204" pitchFamily="34" charset="0"/>
              <a:buNone/>
              <a:tabLst/>
              <a:defRPr/>
            </a:pPr>
            <a:r>
              <a:rPr lang="nl-NL" dirty="0">
                <a:solidFill>
                  <a:srgbClr val="FF0000"/>
                </a:solidFill>
              </a:rPr>
              <a:t>Activiteiten zijn niet persé in of door gemeenschappen, dat kan ook regionaal of los van gemeenschappen of onze gebouwen door individuen / groepen.</a:t>
            </a:r>
          </a:p>
          <a:p>
            <a:pPr marL="0" marR="0" lvl="0" indent="0" algn="l" defTabSz="2530361" rtl="0" eaLnBrk="1" fontAlgn="auto" latinLnBrk="0" hangingPunct="1">
              <a:lnSpc>
                <a:spcPct val="100000"/>
              </a:lnSpc>
              <a:spcBef>
                <a:spcPts val="0"/>
              </a:spcBef>
              <a:spcAft>
                <a:spcPts val="0"/>
              </a:spcAft>
              <a:buClrTx/>
              <a:buSzTx/>
              <a:buFont typeface="Arial" panose="020B0604020202020204" pitchFamily="34" charset="0"/>
              <a:buNone/>
              <a:tabLst/>
              <a:defRPr/>
            </a:pPr>
            <a:endParaRPr lang="nl-NL" dirty="0">
              <a:solidFill>
                <a:srgbClr val="FF0000"/>
              </a:solidFill>
            </a:endParaRPr>
          </a:p>
          <a:p>
            <a:pPr marL="0" marR="0" lvl="0" indent="0" algn="l" defTabSz="2530361" rtl="0" eaLnBrk="1" fontAlgn="auto" latinLnBrk="0" hangingPunct="1">
              <a:lnSpc>
                <a:spcPct val="100000"/>
              </a:lnSpc>
              <a:spcBef>
                <a:spcPts val="0"/>
              </a:spcBef>
              <a:spcAft>
                <a:spcPts val="0"/>
              </a:spcAft>
              <a:buClrTx/>
              <a:buSzTx/>
              <a:buFont typeface="Arial" panose="020B0604020202020204" pitchFamily="34" charset="0"/>
              <a:buNone/>
              <a:tabLst/>
              <a:defRPr/>
            </a:pPr>
            <a:r>
              <a:rPr lang="nl-NL" b="1" dirty="0">
                <a:solidFill>
                  <a:srgbClr val="FF0000"/>
                </a:solidFill>
              </a:rPr>
              <a:t>Verbinding maken</a:t>
            </a:r>
          </a:p>
          <a:p>
            <a:pPr marL="496407" marR="0" lvl="0" indent="-496407" algn="l" defTabSz="2530361"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sz="3500" b="0" i="0" kern="1200" dirty="0">
                <a:solidFill>
                  <a:schemeClr val="tx1"/>
                </a:solidFill>
                <a:effectLst/>
                <a:latin typeface="+mn-lt"/>
                <a:ea typeface="+mn-ea"/>
                <a:cs typeface="+mn-cs"/>
              </a:rPr>
              <a:t>Natuurwandelingen die je tot rust brengen én tot nadenken zetten.</a:t>
            </a:r>
          </a:p>
          <a:p>
            <a:r>
              <a:rPr lang="nl-NL" sz="3500" b="0" i="0" kern="1200" dirty="0">
                <a:solidFill>
                  <a:schemeClr val="tx1"/>
                </a:solidFill>
                <a:effectLst/>
                <a:latin typeface="+mn-lt"/>
                <a:ea typeface="+mn-ea"/>
                <a:cs typeface="+mn-cs"/>
              </a:rPr>
              <a:t>Gespreksdiners waar je echte gesprekken voert aan tafel.</a:t>
            </a:r>
          </a:p>
          <a:p>
            <a:r>
              <a:rPr lang="nl-NL" sz="3500" b="0" i="0" kern="1200" dirty="0">
                <a:solidFill>
                  <a:schemeClr val="tx1"/>
                </a:solidFill>
                <a:effectLst/>
                <a:latin typeface="+mn-lt"/>
                <a:ea typeface="+mn-ea"/>
                <a:cs typeface="+mn-cs"/>
              </a:rPr>
              <a:t>Muziek die je raakt die verbinden en uitnodigen tot gesprek</a:t>
            </a:r>
          </a:p>
          <a:p>
            <a:pPr marL="0" marR="0" lvl="0" indent="0" algn="l" defTabSz="2530361" rtl="0" eaLnBrk="1" fontAlgn="auto" latinLnBrk="0" hangingPunct="1">
              <a:lnSpc>
                <a:spcPct val="100000"/>
              </a:lnSpc>
              <a:spcBef>
                <a:spcPts val="0"/>
              </a:spcBef>
              <a:spcAft>
                <a:spcPts val="0"/>
              </a:spcAft>
              <a:buClrTx/>
              <a:buSzTx/>
              <a:buFont typeface="Arial" panose="020B0604020202020204" pitchFamily="34" charset="0"/>
              <a:buNone/>
              <a:tabLst/>
              <a:defRPr/>
            </a:pPr>
            <a:endParaRPr lang="nl-NL" dirty="0">
              <a:solidFill>
                <a:srgbClr val="FF0000"/>
              </a:solidFill>
            </a:endParaRPr>
          </a:p>
          <a:p>
            <a:pPr marL="0" marR="0" lvl="0" indent="0" algn="l" defTabSz="2530361" rtl="0" eaLnBrk="1" fontAlgn="auto" latinLnBrk="0" hangingPunct="1">
              <a:lnSpc>
                <a:spcPct val="100000"/>
              </a:lnSpc>
              <a:spcBef>
                <a:spcPts val="0"/>
              </a:spcBef>
              <a:spcAft>
                <a:spcPts val="0"/>
              </a:spcAft>
              <a:buClrTx/>
              <a:buSzTx/>
              <a:buFont typeface="Arial" panose="020B0604020202020204" pitchFamily="34" charset="0"/>
              <a:buNone/>
              <a:tabLst/>
              <a:defRPr/>
            </a:pPr>
            <a:r>
              <a:rPr lang="nl-NL" b="1" dirty="0">
                <a:solidFill>
                  <a:srgbClr val="FF0000"/>
                </a:solidFill>
              </a:rPr>
              <a:t>Houvast vinden</a:t>
            </a:r>
          </a:p>
          <a:p>
            <a:pPr marL="0" marR="0" lvl="0" indent="0" algn="l" defTabSz="2530361" rtl="0" eaLnBrk="1" fontAlgn="auto" latinLnBrk="0" hangingPunct="1">
              <a:lnSpc>
                <a:spcPct val="100000"/>
              </a:lnSpc>
              <a:spcBef>
                <a:spcPts val="0"/>
              </a:spcBef>
              <a:spcAft>
                <a:spcPts val="0"/>
              </a:spcAft>
              <a:buClrTx/>
              <a:buSzTx/>
              <a:buFont typeface="Arial" panose="020B0604020202020204" pitchFamily="34" charset="0"/>
              <a:buNone/>
              <a:tabLst/>
              <a:defRPr/>
            </a:pPr>
            <a:r>
              <a:rPr lang="nl-NL" dirty="0">
                <a:solidFill>
                  <a:srgbClr val="FF0000"/>
                </a:solidFill>
              </a:rPr>
              <a:t>Eerder ook als </a:t>
            </a:r>
            <a:r>
              <a:rPr lang="nl-NL" dirty="0" err="1">
                <a:solidFill>
                  <a:srgbClr val="FF0000"/>
                </a:solidFill>
              </a:rPr>
              <a:t>PLW’s</a:t>
            </a:r>
            <a:r>
              <a:rPr lang="nl-NL" dirty="0">
                <a:solidFill>
                  <a:srgbClr val="FF0000"/>
                </a:solidFill>
              </a:rPr>
              <a:t> = praktische levenswijsheden. Ontdekkingsreeksen met een groep mensen over bepaalde onderwerpen.</a:t>
            </a:r>
          </a:p>
          <a:p>
            <a:pPr marL="0" marR="0" lvl="0" indent="0" algn="l" defTabSz="2530361" rtl="0" eaLnBrk="1" fontAlgn="auto" latinLnBrk="0" hangingPunct="1">
              <a:lnSpc>
                <a:spcPct val="100000"/>
              </a:lnSpc>
              <a:spcBef>
                <a:spcPts val="0"/>
              </a:spcBef>
              <a:spcAft>
                <a:spcPts val="0"/>
              </a:spcAft>
              <a:buClrTx/>
              <a:buSzTx/>
              <a:buFont typeface="Arial" panose="020B0604020202020204" pitchFamily="34" charset="0"/>
              <a:buNone/>
              <a:tabLst/>
              <a:defRPr/>
            </a:pPr>
            <a:endParaRPr lang="nl-NL" b="1" dirty="0">
              <a:solidFill>
                <a:srgbClr val="FF0000"/>
              </a:solidFill>
            </a:endParaRPr>
          </a:p>
          <a:p>
            <a:pPr marL="0" indent="0">
              <a:buNone/>
            </a:pPr>
            <a:r>
              <a:rPr lang="nl-NL" b="1" dirty="0"/>
              <a:t>Samen bezinnen</a:t>
            </a:r>
          </a:p>
          <a:p>
            <a:pPr marL="0" marR="0" lvl="0" indent="0" algn="l" defTabSz="2530361" rtl="0" eaLnBrk="1" fontAlgn="auto" latinLnBrk="0" hangingPunct="1">
              <a:lnSpc>
                <a:spcPct val="100000"/>
              </a:lnSpc>
              <a:spcBef>
                <a:spcPts val="0"/>
              </a:spcBef>
              <a:spcAft>
                <a:spcPts val="0"/>
              </a:spcAft>
              <a:buClrTx/>
              <a:buSzTx/>
              <a:buFont typeface="Arial" panose="020B0604020202020204" pitchFamily="34" charset="0"/>
              <a:buNone/>
              <a:tabLst/>
              <a:defRPr/>
            </a:pPr>
            <a:r>
              <a:rPr lang="nl-NL" dirty="0">
                <a:effectLst/>
              </a:rPr>
              <a:t>Bij Samen bezinnen maken we zichtbaar wat we al hebben: samen stilstaan bij het leven, bij onze waarden, bij hoe we liefdevol en verantwoordelijk de aarde willen bewonen. Benoemen van aantal activiteiten.</a:t>
            </a:r>
          </a:p>
          <a:p>
            <a:pPr marL="0" marR="0" lvl="0" indent="0" algn="l" defTabSz="2530361" rtl="0" eaLnBrk="1" fontAlgn="auto" latinLnBrk="0" hangingPunct="1">
              <a:lnSpc>
                <a:spcPct val="100000"/>
              </a:lnSpc>
              <a:spcBef>
                <a:spcPts val="0"/>
              </a:spcBef>
              <a:spcAft>
                <a:spcPts val="0"/>
              </a:spcAft>
              <a:buClrTx/>
              <a:buSzTx/>
              <a:buFont typeface="Arial" panose="020B0604020202020204" pitchFamily="34" charset="0"/>
              <a:buNone/>
              <a:tabLst/>
              <a:defRPr/>
            </a:pPr>
            <a:endParaRPr lang="nl-NL" dirty="0">
              <a:effectLst/>
            </a:endParaRPr>
          </a:p>
          <a:p>
            <a:pPr marL="0" marR="0" lvl="0" indent="0" algn="l" defTabSz="2530361" rtl="0" eaLnBrk="1" fontAlgn="auto" latinLnBrk="0" hangingPunct="1">
              <a:lnSpc>
                <a:spcPct val="100000"/>
              </a:lnSpc>
              <a:spcBef>
                <a:spcPts val="0"/>
              </a:spcBef>
              <a:spcAft>
                <a:spcPts val="0"/>
              </a:spcAft>
              <a:buClrTx/>
              <a:buSzTx/>
              <a:buFont typeface="Arial" panose="020B0604020202020204" pitchFamily="34" charset="0"/>
              <a:buNone/>
              <a:tabLst/>
              <a:defRPr/>
            </a:pPr>
            <a:r>
              <a:rPr lang="nl-NL" i="1" dirty="0">
                <a:effectLst/>
              </a:rPr>
              <a:t>NB. Je kunt hier de eredienst benoemen, dat het ook kan gaan om andere inspirerende ontmoetingen zoals de online serie ‘De ontmoeting’ die elke tweede zondag van de maand verschijnt of andere ontmoetingen binnen gemeenschappen/regio’s/districten.</a:t>
            </a:r>
            <a:endParaRPr lang="nl-NL" dirty="0"/>
          </a:p>
        </p:txBody>
      </p:sp>
      <p:sp>
        <p:nvSpPr>
          <p:cNvPr id="4" name="Tijdelijke aanduiding voor dianummer 3"/>
          <p:cNvSpPr>
            <a:spLocks noGrp="1"/>
          </p:cNvSpPr>
          <p:nvPr>
            <p:ph type="sldNum" sz="quarter" idx="5"/>
          </p:nvPr>
        </p:nvSpPr>
        <p:spPr/>
        <p:txBody>
          <a:bodyPr/>
          <a:lstStyle/>
          <a:p>
            <a:fld id="{909BD34B-2CB5-4797-8A7C-46A2DAE2821B}" type="slidenum">
              <a:rPr lang="nl-NL" smtClean="0"/>
              <a:t>10</a:t>
            </a:fld>
            <a:endParaRPr lang="nl-NL"/>
          </a:p>
        </p:txBody>
      </p:sp>
    </p:spTree>
    <p:extLst>
      <p:ext uri="{BB962C8B-B14F-4D97-AF65-F5344CB8AC3E}">
        <p14:creationId xmlns:p14="http://schemas.microsoft.com/office/powerpoint/2010/main" val="38250286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buNone/>
            </a:pPr>
            <a:r>
              <a:rPr lang="nl-NL" sz="3500" b="1" kern="1200" dirty="0">
                <a:solidFill>
                  <a:schemeClr val="tx1"/>
                </a:solidFill>
                <a:effectLst/>
                <a:latin typeface="+mn-lt"/>
                <a:ea typeface="+mn-ea"/>
                <a:cs typeface="+mn-cs"/>
              </a:rPr>
              <a:t>Activiteiten in de etalage zijn belangrijk voor de campagne (maar er is meer)</a:t>
            </a:r>
          </a:p>
          <a:p>
            <a:pPr lvl="0"/>
            <a:r>
              <a:rPr lang="nl-NL" sz="3500" kern="1200" dirty="0">
                <a:solidFill>
                  <a:schemeClr val="tx1"/>
                </a:solidFill>
                <a:effectLst/>
                <a:latin typeface="+mn-lt"/>
                <a:ea typeface="+mn-ea"/>
                <a:cs typeface="+mn-cs"/>
              </a:rPr>
              <a:t>Er zijn activiteiten die centraal in de etalage worden gezet (om nieuwe doelgroepen te bereiken).</a:t>
            </a:r>
          </a:p>
          <a:p>
            <a:pPr lvl="0"/>
            <a:r>
              <a:rPr lang="nl-NL" sz="3500" kern="1200" dirty="0">
                <a:solidFill>
                  <a:schemeClr val="tx1"/>
                </a:solidFill>
                <a:effectLst/>
                <a:latin typeface="+mn-lt"/>
                <a:ea typeface="+mn-ea"/>
                <a:cs typeface="+mn-cs"/>
              </a:rPr>
              <a:t>Andere activiteiten blijven bestaan, maar krijgen minder nadruk.</a:t>
            </a:r>
          </a:p>
          <a:p>
            <a:pPr lvl="0"/>
            <a:r>
              <a:rPr lang="nl-NL" sz="3500" kern="1200" dirty="0">
                <a:solidFill>
                  <a:schemeClr val="tx1"/>
                </a:solidFill>
                <a:effectLst/>
                <a:latin typeface="+mn-lt"/>
                <a:ea typeface="+mn-ea"/>
                <a:cs typeface="+mn-cs"/>
              </a:rPr>
              <a:t>Belangrijk: </a:t>
            </a:r>
            <a:r>
              <a:rPr lang="nl-NL" sz="3500" b="1" kern="1200" dirty="0">
                <a:solidFill>
                  <a:schemeClr val="tx1"/>
                </a:solidFill>
                <a:effectLst/>
                <a:latin typeface="+mn-lt"/>
                <a:ea typeface="+mn-ea"/>
                <a:cs typeface="+mn-cs"/>
              </a:rPr>
              <a:t>vrijwilligers mogen blijven doen wat zij waardevol vinden</a:t>
            </a:r>
            <a:r>
              <a:rPr lang="nl-NL" sz="3500" kern="1200" dirty="0">
                <a:solidFill>
                  <a:schemeClr val="tx1"/>
                </a:solidFill>
                <a:effectLst/>
                <a:latin typeface="+mn-lt"/>
                <a:ea typeface="+mn-ea"/>
                <a:cs typeface="+mn-cs"/>
              </a:rPr>
              <a:t> –er wordt niet iets verboden of opgelegd (herhaling eerdere boodschap).</a:t>
            </a:r>
          </a:p>
          <a:p>
            <a:pPr marL="0" indent="0">
              <a:buNone/>
            </a:pPr>
            <a:endParaRPr lang="nl-NL" dirty="0"/>
          </a:p>
          <a:p>
            <a:pPr marL="0" indent="0">
              <a:buNone/>
            </a:pPr>
            <a:r>
              <a:rPr lang="nl-NL" sz="3500" b="1" kern="1200" dirty="0">
                <a:solidFill>
                  <a:schemeClr val="tx1"/>
                </a:solidFill>
                <a:effectLst/>
                <a:latin typeface="+mn-lt"/>
                <a:ea typeface="+mn-ea"/>
                <a:cs typeface="+mn-cs"/>
              </a:rPr>
              <a:t>Koester het bestaande en het nieuwe</a:t>
            </a:r>
          </a:p>
          <a:p>
            <a:pPr marL="0" indent="0">
              <a:buNone/>
            </a:pPr>
            <a:r>
              <a:rPr lang="nl-NL" sz="3500" kern="1200" dirty="0">
                <a:solidFill>
                  <a:schemeClr val="tx1"/>
                </a:solidFill>
                <a:effectLst/>
                <a:latin typeface="+mn-lt"/>
                <a:ea typeface="+mn-ea"/>
                <a:cs typeface="+mn-cs"/>
              </a:rPr>
              <a:t>Voor de campagne willen we mensen verleiden om naar onze activiteiten te komen op het gebied van Samen bezinnen, Verbinding maken en Houvast vinden. Dat kunnen bestaande activiteiten zijn, maar ook nieuwe / vernieuwde activiteiten. We zoeken verschillende mensen, met verschillende behoeftes en verlangens</a:t>
            </a:r>
          </a:p>
          <a:p>
            <a:pPr lvl="0"/>
            <a:r>
              <a:rPr lang="nl-NL" sz="3500" kern="1200" dirty="0">
                <a:solidFill>
                  <a:schemeClr val="tx1"/>
                </a:solidFill>
                <a:effectLst/>
                <a:latin typeface="+mn-lt"/>
                <a:ea typeface="+mn-ea"/>
                <a:cs typeface="+mn-cs"/>
              </a:rPr>
              <a:t>Het kunnen activiteiten van bestaande geloofsgemeenschappen zijn, maar dat hoeft niet (dus </a:t>
            </a:r>
            <a:r>
              <a:rPr lang="nl-NL" sz="3500" b="1" kern="1200" dirty="0">
                <a:solidFill>
                  <a:schemeClr val="tx1"/>
                </a:solidFill>
                <a:effectLst/>
                <a:latin typeface="+mn-lt"/>
                <a:ea typeface="+mn-ea"/>
                <a:cs typeface="+mn-cs"/>
              </a:rPr>
              <a:t>gemeenschappen hoeven ook niet alles zelf aan te bieden</a:t>
            </a:r>
            <a:r>
              <a:rPr lang="nl-NL" sz="3500" kern="1200" dirty="0">
                <a:solidFill>
                  <a:schemeClr val="tx1"/>
                </a:solidFill>
                <a:effectLst/>
                <a:latin typeface="+mn-lt"/>
                <a:ea typeface="+mn-ea"/>
                <a:cs typeface="+mn-cs"/>
              </a:rPr>
              <a:t>)</a:t>
            </a:r>
          </a:p>
          <a:p>
            <a:pPr lvl="0"/>
            <a:r>
              <a:rPr lang="nl-NL" sz="3500" kern="1200" dirty="0">
                <a:solidFill>
                  <a:schemeClr val="tx1"/>
                </a:solidFill>
                <a:effectLst/>
                <a:latin typeface="+mn-lt"/>
                <a:ea typeface="+mn-ea"/>
                <a:cs typeface="+mn-cs"/>
              </a:rPr>
              <a:t>We kijken naar een </a:t>
            </a:r>
            <a:r>
              <a:rPr lang="nl-NL" sz="3500" b="1" kern="1200" dirty="0">
                <a:solidFill>
                  <a:schemeClr val="tx1"/>
                </a:solidFill>
                <a:effectLst/>
                <a:latin typeface="+mn-lt"/>
                <a:ea typeface="+mn-ea"/>
                <a:cs typeface="+mn-cs"/>
              </a:rPr>
              <a:t>goede regionale dekking</a:t>
            </a:r>
            <a:r>
              <a:rPr lang="nl-NL" sz="3500" kern="1200" dirty="0">
                <a:solidFill>
                  <a:schemeClr val="tx1"/>
                </a:solidFill>
                <a:effectLst/>
                <a:latin typeface="+mn-lt"/>
                <a:ea typeface="+mn-ea"/>
                <a:cs typeface="+mn-cs"/>
              </a:rPr>
              <a:t> van de verschillende activiteiten die we in de etalage willen zetten. Dat betekent dus </a:t>
            </a:r>
            <a:r>
              <a:rPr lang="nl-NL" sz="3500" b="1" kern="1200" dirty="0">
                <a:solidFill>
                  <a:schemeClr val="tx1"/>
                </a:solidFill>
                <a:effectLst/>
                <a:latin typeface="+mn-lt"/>
                <a:ea typeface="+mn-ea"/>
                <a:cs typeface="+mn-cs"/>
              </a:rPr>
              <a:t>niet dat in elke plaats alles</a:t>
            </a:r>
            <a:r>
              <a:rPr lang="nl-NL" sz="3500" kern="1200" dirty="0">
                <a:solidFill>
                  <a:schemeClr val="tx1"/>
                </a:solidFill>
                <a:effectLst/>
                <a:latin typeface="+mn-lt"/>
                <a:ea typeface="+mn-ea"/>
                <a:cs typeface="+mn-cs"/>
              </a:rPr>
              <a:t> wordt aangeboden</a:t>
            </a:r>
          </a:p>
          <a:p>
            <a:pPr lvl="0"/>
            <a:endParaRPr lang="nl-NL" sz="3500" kern="1200" dirty="0">
              <a:solidFill>
                <a:schemeClr val="tx1"/>
              </a:solidFill>
              <a:effectLst/>
              <a:latin typeface="+mn-lt"/>
              <a:ea typeface="+mn-ea"/>
              <a:cs typeface="+mn-cs"/>
            </a:endParaRPr>
          </a:p>
          <a:p>
            <a:pPr marL="0" lvl="0" indent="0">
              <a:buNone/>
            </a:pPr>
            <a:r>
              <a:rPr lang="nl-NL" sz="3500" b="1" kern="1200" dirty="0">
                <a:solidFill>
                  <a:schemeClr val="tx1"/>
                </a:solidFill>
                <a:effectLst/>
                <a:latin typeface="+mn-lt"/>
                <a:ea typeface="+mn-ea"/>
                <a:cs typeface="+mn-cs"/>
              </a:rPr>
              <a:t>Trots op wat we hebben, trots op wat we samen kunnen</a:t>
            </a:r>
            <a:endParaRPr lang="nl-NL" sz="3500" b="1" i="1" kern="1200" dirty="0">
              <a:solidFill>
                <a:schemeClr val="tx1"/>
              </a:solidFill>
              <a:effectLst/>
              <a:latin typeface="+mn-lt"/>
              <a:ea typeface="+mn-ea"/>
              <a:cs typeface="+mn-cs"/>
            </a:endParaRPr>
          </a:p>
          <a:p>
            <a:pPr marL="0" lvl="0" indent="0">
              <a:buNone/>
            </a:pPr>
            <a:r>
              <a:rPr lang="nl-NL" sz="3500" i="0" kern="1200" dirty="0">
                <a:solidFill>
                  <a:schemeClr val="tx1"/>
                </a:solidFill>
                <a:effectLst/>
                <a:latin typeface="+mn-lt"/>
                <a:ea typeface="+mn-ea"/>
                <a:cs typeface="+mn-cs"/>
              </a:rPr>
              <a:t>Benadrukken dat wij een beweging zijn en dat we dat alleen samen kunnen. Dat we bergen verzet hebben dankzij iedereen die meegedaan heeft en meedoet en dat we nog veel verder kunnen komen. </a:t>
            </a:r>
            <a:endParaRPr lang="nl-NL" sz="3500" kern="1200" dirty="0">
              <a:solidFill>
                <a:schemeClr val="tx1"/>
              </a:solidFill>
              <a:effectLst/>
              <a:latin typeface="+mn-lt"/>
              <a:ea typeface="+mn-ea"/>
              <a:cs typeface="+mn-cs"/>
            </a:endParaRPr>
          </a:p>
        </p:txBody>
      </p:sp>
      <p:sp>
        <p:nvSpPr>
          <p:cNvPr id="4" name="Tijdelijke aanduiding voor dianummer 3"/>
          <p:cNvSpPr>
            <a:spLocks noGrp="1"/>
          </p:cNvSpPr>
          <p:nvPr>
            <p:ph type="sldNum" sz="quarter" idx="5"/>
          </p:nvPr>
        </p:nvSpPr>
        <p:spPr/>
        <p:txBody>
          <a:bodyPr/>
          <a:lstStyle/>
          <a:p>
            <a:fld id="{909BD34B-2CB5-4797-8A7C-46A2DAE2821B}" type="slidenum">
              <a:rPr lang="nl-NL" smtClean="0"/>
              <a:t>11</a:t>
            </a:fld>
            <a:endParaRPr lang="nl-NL"/>
          </a:p>
        </p:txBody>
      </p:sp>
    </p:spTree>
    <p:extLst>
      <p:ext uri="{BB962C8B-B14F-4D97-AF65-F5344CB8AC3E}">
        <p14:creationId xmlns:p14="http://schemas.microsoft.com/office/powerpoint/2010/main" val="32985037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buNone/>
            </a:pPr>
            <a:r>
              <a:rPr lang="nl-NL" dirty="0"/>
              <a:t>Om de activiteiten straks aan te bieden, werken we in aanloop naar de campagne hard om hiervoor klaar te zijn. Bij ‘Verbinding maken’ en ‘Houvast vinden’ zijn we vooral bezig met vinden van vrijwilligers en zorgen voor een landelijke dekking.</a:t>
            </a:r>
          </a:p>
        </p:txBody>
      </p:sp>
      <p:sp>
        <p:nvSpPr>
          <p:cNvPr id="4" name="Tijdelijke aanduiding voor dianummer 3"/>
          <p:cNvSpPr>
            <a:spLocks noGrp="1"/>
          </p:cNvSpPr>
          <p:nvPr>
            <p:ph type="sldNum" sz="quarter" idx="5"/>
          </p:nvPr>
        </p:nvSpPr>
        <p:spPr/>
        <p:txBody>
          <a:bodyPr/>
          <a:lstStyle/>
          <a:p>
            <a:fld id="{909BD34B-2CB5-4797-8A7C-46A2DAE2821B}" type="slidenum">
              <a:rPr lang="nl-NL" smtClean="0"/>
              <a:t>12</a:t>
            </a:fld>
            <a:endParaRPr lang="nl-NL"/>
          </a:p>
        </p:txBody>
      </p:sp>
    </p:spTree>
    <p:extLst>
      <p:ext uri="{BB962C8B-B14F-4D97-AF65-F5344CB8AC3E}">
        <p14:creationId xmlns:p14="http://schemas.microsoft.com/office/powerpoint/2010/main" val="40467433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4E8166-A0E7-27A1-17A6-AD8EBA8BB2C6}"/>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4E65F825-A400-8818-87B3-0AA6A5B8AD22}"/>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8C5A820C-0B19-5A38-FBBC-C8F3C036BE4F}"/>
              </a:ext>
            </a:extLst>
          </p:cNvPr>
          <p:cNvSpPr>
            <a:spLocks noGrp="1"/>
          </p:cNvSpPr>
          <p:nvPr>
            <p:ph type="body" idx="1"/>
          </p:nvPr>
        </p:nvSpPr>
        <p:spPr/>
        <p:txBody>
          <a:bodyPr/>
          <a:lstStyle/>
          <a:p>
            <a:pPr marL="0" indent="0">
              <a:buNone/>
            </a:pPr>
            <a:r>
              <a:rPr lang="nl-NL" dirty="0"/>
              <a:t>We maken allemaal het verschil bij het Apostolisch Genootschap. (Afgelopen) zaterdag 20  september was er een dag voor verschilmakers die voor </a:t>
            </a:r>
            <a:r>
              <a:rPr lang="nl-NL" i="1" dirty="0"/>
              <a:t>Verbinding maken</a:t>
            </a:r>
            <a:r>
              <a:rPr lang="nl-NL" i="0" dirty="0"/>
              <a:t> en </a:t>
            </a:r>
            <a:r>
              <a:rPr lang="nl-NL" i="1" dirty="0"/>
              <a:t>Houvast vinden</a:t>
            </a:r>
            <a:r>
              <a:rPr lang="nl-NL" i="0" dirty="0"/>
              <a:t> aan de slag willen. </a:t>
            </a:r>
          </a:p>
          <a:p>
            <a:pPr marL="0" indent="0">
              <a:buNone/>
            </a:pPr>
            <a:endParaRPr lang="nl-NL" i="0" dirty="0"/>
          </a:p>
          <a:p>
            <a:pPr marL="0" indent="0">
              <a:buNone/>
            </a:pPr>
            <a:r>
              <a:rPr lang="nl-NL" i="0" dirty="0"/>
              <a:t>Er waren meer dan 50 mensen uit heel Nederland</a:t>
            </a:r>
          </a:p>
          <a:p>
            <a:pPr marL="0" indent="0">
              <a:buNone/>
            </a:pPr>
            <a:r>
              <a:rPr lang="nl-NL" i="0" dirty="0"/>
              <a:t>Aan het eind van de dag waren er 9 groepen gevormd die in hun regio verder gaan praten en invulling gaan geven aan de activiteiten op het gebied van </a:t>
            </a:r>
            <a:r>
              <a:rPr lang="nl-NL" i="1" dirty="0"/>
              <a:t>Verbinding maken</a:t>
            </a:r>
            <a:r>
              <a:rPr lang="nl-NL" i="0" dirty="0"/>
              <a:t> en </a:t>
            </a:r>
            <a:r>
              <a:rPr lang="nl-NL" i="1" dirty="0"/>
              <a:t>Houvast vinden</a:t>
            </a:r>
            <a:r>
              <a:rPr lang="nl-NL" i="0" dirty="0"/>
              <a:t>. </a:t>
            </a:r>
          </a:p>
          <a:p>
            <a:pPr marL="0" indent="0">
              <a:buNone/>
            </a:pPr>
            <a:endParaRPr lang="nl-NL" i="0" dirty="0"/>
          </a:p>
          <a:p>
            <a:pPr marL="0" indent="0">
              <a:buNone/>
            </a:pPr>
            <a:r>
              <a:rPr lang="nl-NL" i="0" dirty="0"/>
              <a:t>Dit is echt fantastisch en geeft energie. </a:t>
            </a:r>
          </a:p>
          <a:p>
            <a:pPr marL="0" indent="0">
              <a:buNone/>
            </a:pPr>
            <a:endParaRPr lang="nl-NL" i="0" dirty="0"/>
          </a:p>
          <a:p>
            <a:pPr marL="0" indent="0">
              <a:buNone/>
            </a:pPr>
            <a:r>
              <a:rPr lang="nl-NL" i="0" dirty="0"/>
              <a:t>Maar ze kunnen het niet alleen. Wie doet er nog meer mee?</a:t>
            </a:r>
          </a:p>
        </p:txBody>
      </p:sp>
      <p:sp>
        <p:nvSpPr>
          <p:cNvPr id="4" name="Tijdelijke aanduiding voor dianummer 3">
            <a:extLst>
              <a:ext uri="{FF2B5EF4-FFF2-40B4-BE49-F238E27FC236}">
                <a16:creationId xmlns:a16="http://schemas.microsoft.com/office/drawing/2014/main" id="{00324C39-70BA-39F7-8AA2-48701F96BDDA}"/>
              </a:ext>
            </a:extLst>
          </p:cNvPr>
          <p:cNvSpPr>
            <a:spLocks noGrp="1"/>
          </p:cNvSpPr>
          <p:nvPr>
            <p:ph type="sldNum" sz="quarter" idx="5"/>
          </p:nvPr>
        </p:nvSpPr>
        <p:spPr/>
        <p:txBody>
          <a:bodyPr/>
          <a:lstStyle/>
          <a:p>
            <a:fld id="{909BD34B-2CB5-4797-8A7C-46A2DAE2821B}" type="slidenum">
              <a:rPr lang="nl-NL" smtClean="0"/>
              <a:t>13</a:t>
            </a:fld>
            <a:endParaRPr lang="nl-NL"/>
          </a:p>
        </p:txBody>
      </p:sp>
    </p:spTree>
    <p:extLst>
      <p:ext uri="{BB962C8B-B14F-4D97-AF65-F5344CB8AC3E}">
        <p14:creationId xmlns:p14="http://schemas.microsoft.com/office/powerpoint/2010/main" val="1771825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2530361" rtl="0" eaLnBrk="1" fontAlgn="auto" latinLnBrk="0" hangingPunct="1">
              <a:lnSpc>
                <a:spcPct val="100000"/>
              </a:lnSpc>
              <a:spcBef>
                <a:spcPts val="0"/>
              </a:spcBef>
              <a:spcAft>
                <a:spcPts val="0"/>
              </a:spcAft>
              <a:buClrTx/>
              <a:buSzTx/>
              <a:buFont typeface="Arial" panose="020B0604020202020204" pitchFamily="34" charset="0"/>
              <a:buNone/>
              <a:tabLst/>
              <a:defRPr/>
            </a:pPr>
            <a:r>
              <a:rPr lang="nl-NL" sz="3600" b="1" kern="1200" dirty="0">
                <a:solidFill>
                  <a:schemeClr val="accent1"/>
                </a:solidFill>
                <a:latin typeface="+mn-lt"/>
                <a:ea typeface="+mn-ea"/>
                <a:cs typeface="+mn-cs"/>
              </a:rPr>
              <a:t>Kaartje leden/gemeenschappen &lt; 65 jaar. Groene cirkels zijn (ongeveer) de regio’s waar zich vrijwilligersteams hebben gevormd.</a:t>
            </a:r>
          </a:p>
          <a:p>
            <a:pPr marL="0" indent="0">
              <a:buNone/>
            </a:pPr>
            <a:endParaRPr lang="nl-NL" dirty="0"/>
          </a:p>
          <a:p>
            <a:pPr marL="0" indent="0">
              <a:buNone/>
            </a:pPr>
            <a:r>
              <a:rPr lang="nl-NL" dirty="0"/>
              <a:t>De campagne start per jan 2026, maar heeft ook een ingroei periode nodig qua effect</a:t>
            </a:r>
          </a:p>
          <a:p>
            <a:pPr marL="0" indent="0">
              <a:buNone/>
            </a:pPr>
            <a:r>
              <a:rPr lang="nl-NL" dirty="0"/>
              <a:t>Voor Verbinding maken en Houvast Vinden zijn vooral ook mensen nodig die er uitvoering aan geven</a:t>
            </a:r>
          </a:p>
          <a:p>
            <a:pPr marL="0" indent="0">
              <a:buNone/>
            </a:pPr>
            <a:endParaRPr lang="nl-NL" dirty="0"/>
          </a:p>
          <a:p>
            <a:pPr>
              <a:lnSpc>
                <a:spcPct val="150000"/>
              </a:lnSpc>
            </a:pPr>
            <a:r>
              <a:rPr lang="nl-NL" sz="3600" dirty="0"/>
              <a:t>We streven naar een landelijke dekking van onze activiteiten nodig, want we voeren een campagne voor </a:t>
            </a:r>
            <a:r>
              <a:rPr lang="nl-NL" sz="3600" b="1" dirty="0"/>
              <a:t>heel Nederland. </a:t>
            </a:r>
            <a:r>
              <a:rPr lang="nl-NL" sz="3600" b="0" dirty="0"/>
              <a:t>We hebben dus nu nog niet overal regionale teams, maar we zijn goed op weg.</a:t>
            </a:r>
            <a:endParaRPr lang="nl-NL" sz="3600" b="1" dirty="0"/>
          </a:p>
          <a:p>
            <a:pPr>
              <a:lnSpc>
                <a:spcPct val="150000"/>
              </a:lnSpc>
            </a:pPr>
            <a:r>
              <a:rPr lang="nl-NL" sz="3600" dirty="0"/>
              <a:t>Waar zijn we mee bezig? Verdeling naar aantal regio’s van groepen vrijwilligers</a:t>
            </a:r>
          </a:p>
          <a:p>
            <a:pPr marL="496407" marR="0" lvl="0" indent="-496407" algn="l" defTabSz="2530361" rtl="0" eaLnBrk="1" fontAlgn="auto" latinLnBrk="0" hangingPunct="1">
              <a:lnSpc>
                <a:spcPct val="150000"/>
              </a:lnSpc>
              <a:spcBef>
                <a:spcPts val="0"/>
              </a:spcBef>
              <a:spcAft>
                <a:spcPts val="0"/>
              </a:spcAft>
              <a:buClrTx/>
              <a:buSzTx/>
              <a:buFont typeface="Arial" panose="020B0604020202020204" pitchFamily="34" charset="0"/>
              <a:buChar char="•"/>
              <a:tabLst/>
              <a:defRPr/>
            </a:pPr>
            <a:r>
              <a:rPr lang="nl-NL" sz="3600" dirty="0"/>
              <a:t>Wens: vrijwilligersteams per regio. Tot  nu toe hebben we al 9 regionale teams!</a:t>
            </a:r>
          </a:p>
          <a:p>
            <a:pPr>
              <a:lnSpc>
                <a:spcPct val="150000"/>
              </a:lnSpc>
            </a:pPr>
            <a:r>
              <a:rPr lang="nl-NL" sz="3600" dirty="0"/>
              <a:t>Ondersteuning door creatief </a:t>
            </a:r>
            <a:r>
              <a:rPr lang="nl-NL" sz="3600" dirty="0" err="1"/>
              <a:t>verbinders</a:t>
            </a:r>
            <a:r>
              <a:rPr lang="nl-NL" sz="3600" dirty="0"/>
              <a:t>: medewerkers van de landelijke organisatie die regionaal mensen en gemeenschappen ondersteunen om activiteiten en </a:t>
            </a:r>
            <a:r>
              <a:rPr lang="nl-NL" sz="3600" dirty="0" err="1"/>
              <a:t>communities</a:t>
            </a:r>
            <a:r>
              <a:rPr lang="nl-NL" sz="3600" dirty="0"/>
              <a:t> verder te brengen. Op dit moment zijn er 5 mensen die deze rol op zich nemen.</a:t>
            </a:r>
          </a:p>
          <a:p>
            <a:pPr>
              <a:lnSpc>
                <a:spcPct val="150000"/>
              </a:lnSpc>
            </a:pPr>
            <a:endParaRPr lang="nl-NL" sz="3600" dirty="0"/>
          </a:p>
          <a:p>
            <a:pPr marL="0" indent="0">
              <a:lnSpc>
                <a:spcPct val="150000"/>
              </a:lnSpc>
              <a:buNone/>
            </a:pPr>
            <a:r>
              <a:rPr lang="nl-NL" sz="3500" b="0" i="0" kern="1200" dirty="0">
                <a:solidFill>
                  <a:schemeClr val="tx1"/>
                </a:solidFill>
                <a:effectLst/>
                <a:latin typeface="+mn-lt"/>
                <a:ea typeface="+mn-ea"/>
                <a:cs typeface="+mn-cs"/>
              </a:rPr>
              <a:t>Wil je meedoen? Heb je zin om te organiseren, mee te denken of gewoon aan te haken bij een activiteit? </a:t>
            </a:r>
            <a:r>
              <a:rPr lang="nl-NL" sz="3500" b="1" i="0" kern="1200" dirty="0">
                <a:solidFill>
                  <a:schemeClr val="tx1"/>
                </a:solidFill>
                <a:effectLst/>
                <a:latin typeface="+mn-lt"/>
                <a:ea typeface="+mn-ea"/>
                <a:cs typeface="+mn-cs"/>
              </a:rPr>
              <a:t>Sluit je aan bij de beweging.</a:t>
            </a:r>
            <a:br>
              <a:rPr lang="nl-NL" sz="3600" dirty="0"/>
            </a:br>
            <a:r>
              <a:rPr lang="nl-NL" sz="3500" b="0" i="0" kern="1200" dirty="0">
                <a:solidFill>
                  <a:schemeClr val="tx1"/>
                </a:solidFill>
                <a:effectLst/>
                <a:latin typeface="+mn-lt"/>
                <a:ea typeface="+mn-ea"/>
                <a:cs typeface="+mn-cs"/>
              </a:rPr>
              <a:t>Stuur een bericht via </a:t>
            </a:r>
            <a:r>
              <a:rPr lang="nl-NL" sz="3500" b="0" i="0" u="sng" kern="1200" dirty="0">
                <a:solidFill>
                  <a:schemeClr val="tx1"/>
                </a:solidFill>
                <a:effectLst/>
                <a:latin typeface="+mn-lt"/>
                <a:ea typeface="+mn-ea"/>
                <a:cs typeface="+mn-cs"/>
                <a:hlinkClick r:id="rId3" tooltip="mailto:creatiefverbinders@apgen.nl"/>
              </a:rPr>
              <a:t>creatiefverbinders@apgen.nl</a:t>
            </a:r>
            <a:r>
              <a:rPr lang="nl-NL" sz="3500" b="0" i="0" kern="1200" dirty="0">
                <a:solidFill>
                  <a:schemeClr val="tx1"/>
                </a:solidFill>
                <a:effectLst/>
                <a:latin typeface="+mn-lt"/>
                <a:ea typeface="+mn-ea"/>
                <a:cs typeface="+mn-cs"/>
              </a:rPr>
              <a:t> en laat weten in welk deel van het land je wilt meedoen.</a:t>
            </a:r>
            <a:endParaRPr lang="nl-NL" sz="3600" dirty="0"/>
          </a:p>
        </p:txBody>
      </p:sp>
      <p:sp>
        <p:nvSpPr>
          <p:cNvPr id="4" name="Tijdelijke aanduiding voor dianummer 3"/>
          <p:cNvSpPr>
            <a:spLocks noGrp="1"/>
          </p:cNvSpPr>
          <p:nvPr>
            <p:ph type="sldNum" sz="quarter" idx="5"/>
          </p:nvPr>
        </p:nvSpPr>
        <p:spPr/>
        <p:txBody>
          <a:bodyPr/>
          <a:lstStyle/>
          <a:p>
            <a:fld id="{909BD34B-2CB5-4797-8A7C-46A2DAE2821B}" type="slidenum">
              <a:rPr lang="nl-NL" smtClean="0"/>
              <a:t>14</a:t>
            </a:fld>
            <a:endParaRPr lang="nl-NL"/>
          </a:p>
        </p:txBody>
      </p:sp>
    </p:spTree>
    <p:extLst>
      <p:ext uri="{BB962C8B-B14F-4D97-AF65-F5344CB8AC3E}">
        <p14:creationId xmlns:p14="http://schemas.microsoft.com/office/powerpoint/2010/main" val="29909792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F13255-1CD1-8BEA-9EC4-5F91DBC660E2}"/>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D0C0BF86-BAD0-7247-9260-590FBCC371F9}"/>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6093A44E-2ACD-57B4-2742-06B7316581C5}"/>
              </a:ext>
            </a:extLst>
          </p:cNvPr>
          <p:cNvSpPr>
            <a:spLocks noGrp="1"/>
          </p:cNvSpPr>
          <p:nvPr>
            <p:ph type="body" idx="1"/>
          </p:nvPr>
        </p:nvSpPr>
        <p:spPr/>
        <p:txBody>
          <a:bodyPr/>
          <a:lstStyle/>
          <a:p>
            <a:pPr marL="0" indent="0">
              <a:buNone/>
            </a:pPr>
            <a:r>
              <a:rPr lang="nl-NL" dirty="0">
                <a:effectLst/>
              </a:rPr>
              <a:t>De activiteiten binnen ‘Samen bezinnen’ doen we natuurlijk al lang: in onze gemeenschappen. Alleen: vaak is het vooral zichtbaar voor wie al 'binnen' is. En we willen ook graag dan nieuwe mensen die activiteiten en dus ook de geloofsgemeenschappen weten te vinden. Dat vraagt wel wat, van ons allemaal.</a:t>
            </a:r>
          </a:p>
          <a:p>
            <a:pPr marL="0" indent="0">
              <a:buNone/>
            </a:pPr>
            <a:endParaRPr lang="nl-NL" dirty="0">
              <a:effectLst/>
            </a:endParaRPr>
          </a:p>
          <a:p>
            <a:pPr marL="0" indent="0">
              <a:buNone/>
            </a:pPr>
            <a:r>
              <a:rPr lang="nl-NL" dirty="0">
                <a:effectLst/>
              </a:rPr>
              <a:t>Want</a:t>
            </a:r>
          </a:p>
          <a:p>
            <a:pPr marL="496407" indent="-496407"/>
            <a:r>
              <a:rPr lang="nl-NL" dirty="0">
                <a:effectLst/>
              </a:rPr>
              <a:t>J</a:t>
            </a:r>
            <a:r>
              <a:rPr lang="nl-NL" dirty="0"/>
              <a:t>e verbinden aan een gemeenschap kost meer tijd dan een activiteit bezoeken</a:t>
            </a:r>
          </a:p>
          <a:p>
            <a:pPr>
              <a:lnSpc>
                <a:spcPct val="150000"/>
              </a:lnSpc>
            </a:pPr>
            <a:r>
              <a:rPr lang="nl-NL" dirty="0"/>
              <a:t>Nieuwe mensen hebben meer informatie en introductie nodig. En hoe doe je dat?</a:t>
            </a:r>
          </a:p>
          <a:p>
            <a:pPr>
              <a:lnSpc>
                <a:spcPct val="150000"/>
              </a:lnSpc>
            </a:pPr>
            <a:r>
              <a:rPr lang="nl-NL" dirty="0"/>
              <a:t>De vraag is dan ook wat gemeenschappen zelf nodig hebben.</a:t>
            </a:r>
          </a:p>
        </p:txBody>
      </p:sp>
      <p:sp>
        <p:nvSpPr>
          <p:cNvPr id="4" name="Tijdelijke aanduiding voor dianummer 3">
            <a:extLst>
              <a:ext uri="{FF2B5EF4-FFF2-40B4-BE49-F238E27FC236}">
                <a16:creationId xmlns:a16="http://schemas.microsoft.com/office/drawing/2014/main" id="{DAA5A12F-660D-E23F-478B-2FB249FE70A6}"/>
              </a:ext>
            </a:extLst>
          </p:cNvPr>
          <p:cNvSpPr>
            <a:spLocks noGrp="1"/>
          </p:cNvSpPr>
          <p:nvPr>
            <p:ph type="sldNum" sz="quarter" idx="5"/>
          </p:nvPr>
        </p:nvSpPr>
        <p:spPr/>
        <p:txBody>
          <a:bodyPr/>
          <a:lstStyle/>
          <a:p>
            <a:fld id="{909BD34B-2CB5-4797-8A7C-46A2DAE2821B}" type="slidenum">
              <a:rPr lang="nl-NL" smtClean="0"/>
              <a:t>15</a:t>
            </a:fld>
            <a:endParaRPr lang="nl-NL"/>
          </a:p>
        </p:txBody>
      </p:sp>
    </p:spTree>
    <p:extLst>
      <p:ext uri="{BB962C8B-B14F-4D97-AF65-F5344CB8AC3E}">
        <p14:creationId xmlns:p14="http://schemas.microsoft.com/office/powerpoint/2010/main" val="22237681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buNone/>
            </a:pPr>
            <a:r>
              <a:rPr lang="nl-NL" dirty="0">
                <a:effectLst/>
              </a:rPr>
              <a:t>Misschien vraag je je af: </a:t>
            </a:r>
            <a:r>
              <a:rPr lang="nl-NL" i="1" dirty="0">
                <a:effectLst/>
              </a:rPr>
              <a:t>wat betekent dit concreet voor ons?</a:t>
            </a:r>
            <a:r>
              <a:rPr lang="nl-NL" dirty="0">
                <a:effectLst/>
              </a:rPr>
              <a:t> Het gaat er níet om dat er ineens van alles bij komt. Het is een beweging die we </a:t>
            </a:r>
            <a:r>
              <a:rPr lang="nl-NL" dirty="0" err="1">
                <a:effectLst/>
              </a:rPr>
              <a:t>genootschapsbreed</a:t>
            </a:r>
            <a:r>
              <a:rPr lang="nl-NL" dirty="0">
                <a:effectLst/>
              </a:rPr>
              <a:t>, in stapjes, steeds meer gaan maken. En hoe dat eruitziet, verschilt per gemeenschap. </a:t>
            </a:r>
          </a:p>
          <a:p>
            <a:pPr marL="0" indent="0">
              <a:buNone/>
            </a:pPr>
            <a:endParaRPr lang="nl-NL" dirty="0">
              <a:effectLst/>
            </a:endParaRPr>
          </a:p>
          <a:p>
            <a:pPr marL="0" marR="0" lvl="0" indent="0" algn="l" defTabSz="2530361" rtl="0" eaLnBrk="1" fontAlgn="auto" latinLnBrk="0" hangingPunct="1">
              <a:lnSpc>
                <a:spcPct val="100000"/>
              </a:lnSpc>
              <a:spcBef>
                <a:spcPts val="0"/>
              </a:spcBef>
              <a:spcAft>
                <a:spcPts val="0"/>
              </a:spcAft>
              <a:buClrTx/>
              <a:buSzTx/>
              <a:buFont typeface="Arial" panose="020B0604020202020204" pitchFamily="34" charset="0"/>
              <a:buNone/>
              <a:tabLst/>
              <a:defRPr/>
            </a:pPr>
            <a:r>
              <a:rPr lang="nl-NL" dirty="0">
                <a:effectLst/>
              </a:rPr>
              <a:t>Om je daarbij te ondersteunen, komt de landelijke organisatie de komende tijd met materialen en suggesties die je kunt gebruiken: gespreksvragen, inspiratie rond religieus-humanisme, tips om gastvrij te zijn op een manier die bij jullie past. Geen blauwdruk, maar handvatten. Je kiest zelf wat past bij jouw gemeenschap en jullie behoefte.</a:t>
            </a:r>
          </a:p>
          <a:p>
            <a:pPr marL="0" marR="0" lvl="0" indent="0" algn="l" defTabSz="2530361" rtl="0" eaLnBrk="1" fontAlgn="auto" latinLnBrk="0" hangingPunct="1">
              <a:lnSpc>
                <a:spcPct val="100000"/>
              </a:lnSpc>
              <a:spcBef>
                <a:spcPts val="0"/>
              </a:spcBef>
              <a:spcAft>
                <a:spcPts val="0"/>
              </a:spcAft>
              <a:buClrTx/>
              <a:buSzTx/>
              <a:buFont typeface="Arial" panose="020B0604020202020204" pitchFamily="34" charset="0"/>
              <a:buNone/>
              <a:tabLst/>
              <a:defRPr/>
            </a:pPr>
            <a:endParaRPr lang="nl-NL" dirty="0">
              <a:effectLst/>
            </a:endParaRPr>
          </a:p>
          <a:p>
            <a:pPr marL="0" indent="0">
              <a:buNone/>
            </a:pPr>
            <a:r>
              <a:rPr lang="nl-NL" sz="3200" b="0" i="0" kern="1200" dirty="0">
                <a:solidFill>
                  <a:schemeClr val="tx1"/>
                </a:solidFill>
                <a:effectLst/>
                <a:latin typeface="+mn-lt"/>
                <a:ea typeface="+mn-ea"/>
                <a:cs typeface="+mn-cs"/>
              </a:rPr>
              <a:t>We maken ook een welkomstflyer: bedoeld om aan nieuwkomers uit te leggen wat het apostolische gedachtegoed inhoudt. Als nieuwe mensen (bv. </a:t>
            </a:r>
            <a:r>
              <a:rPr lang="nl-NL" sz="3200" b="0" i="0" kern="1200" dirty="0" err="1">
                <a:solidFill>
                  <a:schemeClr val="tx1"/>
                </a:solidFill>
                <a:effectLst/>
                <a:latin typeface="+mn-lt"/>
                <a:ea typeface="+mn-ea"/>
                <a:cs typeface="+mn-cs"/>
              </a:rPr>
              <a:t>nav</a:t>
            </a:r>
            <a:r>
              <a:rPr lang="nl-NL" sz="3200" b="0" i="0" kern="1200" dirty="0">
                <a:solidFill>
                  <a:schemeClr val="tx1"/>
                </a:solidFill>
                <a:effectLst/>
                <a:latin typeface="+mn-lt"/>
                <a:ea typeface="+mn-ea"/>
                <a:cs typeface="+mn-cs"/>
              </a:rPr>
              <a:t> de campagne) onze activiteiten bezoeken dan kan deze brochure uitleggen waar we voor staan en wat onze levensvisie/geloof is</a:t>
            </a:r>
            <a:r>
              <a:rPr lang="nl-NL" sz="3600" b="0" i="0" kern="1200" dirty="0">
                <a:solidFill>
                  <a:schemeClr val="tx1"/>
                </a:solidFill>
                <a:effectLst/>
                <a:latin typeface="+mn-lt"/>
                <a:ea typeface="+mn-ea"/>
                <a:cs typeface="+mn-cs"/>
              </a:rPr>
              <a:t> </a:t>
            </a:r>
          </a:p>
          <a:p>
            <a:pPr marL="0" indent="0">
              <a:buNone/>
            </a:pPr>
            <a:endParaRPr lang="nl-NL" sz="3600" b="0" i="0" kern="1200" dirty="0">
              <a:solidFill>
                <a:schemeClr val="tx1"/>
              </a:solidFill>
              <a:effectLst/>
              <a:latin typeface="+mn-lt"/>
              <a:ea typeface="+mn-ea"/>
              <a:cs typeface="+mn-cs"/>
            </a:endParaRPr>
          </a:p>
          <a:p>
            <a:pPr marL="0" indent="0">
              <a:buNone/>
            </a:pPr>
            <a:r>
              <a:rPr lang="nl-NL" sz="3200" b="0" i="0" kern="1200" dirty="0">
                <a:solidFill>
                  <a:schemeClr val="tx1"/>
                </a:solidFill>
                <a:effectLst/>
                <a:latin typeface="+mn-lt"/>
                <a:ea typeface="+mn-ea"/>
                <a:cs typeface="+mn-cs"/>
              </a:rPr>
              <a:t>We ontwikkelen een interne campagnekit om gemeenschappen voorzien van toegankelijke campagne-uitingen– om plaatselijk (binnen de gemeenschap) herkenbaar en uitnodigend over de publiekscampagne te kunnen communiceren.</a:t>
            </a:r>
            <a:endParaRPr lang="nl-NL" sz="3600" b="0" i="0" kern="1200" dirty="0">
              <a:solidFill>
                <a:schemeClr val="tx1"/>
              </a:solidFill>
              <a:effectLst/>
              <a:latin typeface="+mn-lt"/>
              <a:ea typeface="+mn-ea"/>
              <a:cs typeface="+mn-cs"/>
            </a:endParaRPr>
          </a:p>
          <a:p>
            <a:pPr marL="0" indent="0">
              <a:buNone/>
            </a:pPr>
            <a:endParaRPr lang="nl-NL" dirty="0">
              <a:effectLst/>
            </a:endParaRPr>
          </a:p>
          <a:p>
            <a:pPr marL="0" marR="0" lvl="0" indent="0" algn="l" defTabSz="2530361" rtl="0" eaLnBrk="1" fontAlgn="auto" latinLnBrk="0" hangingPunct="1">
              <a:lnSpc>
                <a:spcPct val="100000"/>
              </a:lnSpc>
              <a:spcBef>
                <a:spcPts val="0"/>
              </a:spcBef>
              <a:spcAft>
                <a:spcPts val="0"/>
              </a:spcAft>
              <a:buClrTx/>
              <a:buSzTx/>
              <a:buFont typeface="Arial" panose="020B0604020202020204" pitchFamily="34" charset="0"/>
              <a:buNone/>
              <a:tabLst/>
              <a:defRPr/>
            </a:pPr>
            <a:r>
              <a:rPr lang="nl-NL" dirty="0">
                <a:effectLst/>
              </a:rPr>
              <a:t>Je ziet de materialen en suggesties vanzelf verschijnen via o.a. de landelijke mededelingen (of via je voorganger). Ook vind je ze binnenkort, samen met alles wat je moet weten over de campagne, op </a:t>
            </a:r>
            <a:r>
              <a:rPr lang="nl-NL" b="1" dirty="0">
                <a:effectLst/>
              </a:rPr>
              <a:t>apgen.nl/campagne</a:t>
            </a:r>
            <a:r>
              <a:rPr lang="nl-NL" dirty="0">
                <a:effectLst/>
              </a:rPr>
              <a:t>.</a:t>
            </a:r>
          </a:p>
          <a:p>
            <a:pPr marL="0" indent="0">
              <a:buNone/>
            </a:pPr>
            <a:endParaRPr lang="nl-NL" dirty="0">
              <a:effectLst/>
            </a:endParaRPr>
          </a:p>
          <a:p>
            <a:pPr marL="0" indent="0">
              <a:buNone/>
            </a:pPr>
            <a:r>
              <a:rPr lang="nl-NL" dirty="0">
                <a:effectLst/>
              </a:rPr>
              <a:t>Kortom: </a:t>
            </a:r>
            <a:r>
              <a:rPr lang="nl-NL" i="1" dirty="0">
                <a:effectLst/>
              </a:rPr>
              <a:t>Samen bezinnen</a:t>
            </a:r>
            <a:r>
              <a:rPr lang="nl-NL" dirty="0">
                <a:effectLst/>
              </a:rPr>
              <a:t> is geen nieuw werk, maar een nieuwe manier van zichtbaar maken wat we al doen. Zodat ook nieuwe mensen ervaren dat er plekken zijn waar je welkom bent om te delen, te ontdekken en te groeien. En (ook dat) doen we samen.</a:t>
            </a:r>
          </a:p>
        </p:txBody>
      </p:sp>
      <p:sp>
        <p:nvSpPr>
          <p:cNvPr id="4" name="Tijdelijke aanduiding voor dianummer 3"/>
          <p:cNvSpPr>
            <a:spLocks noGrp="1"/>
          </p:cNvSpPr>
          <p:nvPr>
            <p:ph type="sldNum" sz="quarter" idx="5"/>
          </p:nvPr>
        </p:nvSpPr>
        <p:spPr/>
        <p:txBody>
          <a:bodyPr/>
          <a:lstStyle/>
          <a:p>
            <a:fld id="{909BD34B-2CB5-4797-8A7C-46A2DAE2821B}" type="slidenum">
              <a:rPr lang="nl-NL" smtClean="0"/>
              <a:t>16</a:t>
            </a:fld>
            <a:endParaRPr lang="nl-NL"/>
          </a:p>
        </p:txBody>
      </p:sp>
    </p:spTree>
    <p:extLst>
      <p:ext uri="{BB962C8B-B14F-4D97-AF65-F5344CB8AC3E}">
        <p14:creationId xmlns:p14="http://schemas.microsoft.com/office/powerpoint/2010/main" val="22337549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2530361" rtl="0" eaLnBrk="1" fontAlgn="auto" latinLnBrk="0" hangingPunct="1">
              <a:lnSpc>
                <a:spcPct val="100000"/>
              </a:lnSpc>
              <a:spcBef>
                <a:spcPts val="0"/>
              </a:spcBef>
              <a:spcAft>
                <a:spcPts val="0"/>
              </a:spcAft>
              <a:buClrTx/>
              <a:buSzTx/>
              <a:buFont typeface="Arial" panose="020B0604020202020204" pitchFamily="34" charset="0"/>
              <a:buNone/>
              <a:tabLst/>
              <a:defRPr/>
            </a:pPr>
            <a:r>
              <a:rPr lang="nl-NL" dirty="0"/>
              <a:t>Er gaat de komende tijd nog meer gebeuren. Binnen de landelijke organisatie zijn heel veel medewerkers bezig om zich goed voor te bereiden op de campagne. Dat gebeurt voor een deel nog achter de schermen, maar zodra hierover mee te melden is, komen we daar op terug. </a:t>
            </a:r>
          </a:p>
          <a:p>
            <a:pPr marL="0" indent="0">
              <a:buNone/>
            </a:pPr>
            <a:endParaRPr lang="nl-NL" dirty="0"/>
          </a:p>
          <a:p>
            <a:pPr marL="0" marR="0" lvl="0" indent="0" algn="l" defTabSz="2530361" rtl="0" eaLnBrk="1" fontAlgn="auto" latinLnBrk="0" hangingPunct="1">
              <a:lnSpc>
                <a:spcPct val="100000"/>
              </a:lnSpc>
              <a:spcBef>
                <a:spcPts val="0"/>
              </a:spcBef>
              <a:spcAft>
                <a:spcPts val="0"/>
              </a:spcAft>
              <a:buClrTx/>
              <a:buSzTx/>
              <a:buFont typeface="Arial" panose="020B0604020202020204" pitchFamily="34" charset="0"/>
              <a:buNone/>
              <a:tabLst/>
              <a:defRPr/>
            </a:pPr>
            <a:r>
              <a:rPr lang="nl-NL" dirty="0"/>
              <a:t>Denk aan een nieuwe huisstijl die eenduidiger is en beter onthouden wordt</a:t>
            </a:r>
            <a:endParaRPr lang="en-US" dirty="0"/>
          </a:p>
          <a:p>
            <a:pPr marL="0" marR="0" lvl="0" indent="0" algn="l" defTabSz="2530361" rtl="0" eaLnBrk="1" fontAlgn="auto" latinLnBrk="0" hangingPunct="1">
              <a:lnSpc>
                <a:spcPct val="100000"/>
              </a:lnSpc>
              <a:spcBef>
                <a:spcPts val="0"/>
              </a:spcBef>
              <a:spcAft>
                <a:spcPts val="0"/>
              </a:spcAft>
              <a:buClrTx/>
              <a:buSzTx/>
              <a:buFont typeface="Arial" panose="020B0604020202020204" pitchFamily="34" charset="0"/>
              <a:buNone/>
              <a:tabLst/>
              <a:defRPr/>
            </a:pPr>
            <a:r>
              <a:rPr lang="nl-NL" dirty="0"/>
              <a:t>Het ontwikkelen van campagne materiaal, de zgn. inkoop van media, advertenties en nog meer.</a:t>
            </a:r>
          </a:p>
          <a:p>
            <a:pPr marL="0" marR="0" lvl="0" indent="0" algn="l" defTabSz="2530361" rtl="0" eaLnBrk="1" fontAlgn="auto" latinLnBrk="0" hangingPunct="1">
              <a:lnSpc>
                <a:spcPct val="100000"/>
              </a:lnSpc>
              <a:spcBef>
                <a:spcPts val="0"/>
              </a:spcBef>
              <a:spcAft>
                <a:spcPts val="0"/>
              </a:spcAft>
              <a:buClrTx/>
              <a:buSzTx/>
              <a:buFont typeface="Arial" panose="020B0604020202020204" pitchFamily="34" charset="0"/>
              <a:buNone/>
              <a:tabLst/>
              <a:defRPr/>
            </a:pPr>
            <a:r>
              <a:rPr lang="nl-NL" dirty="0"/>
              <a:t>We willen de website aanpassen, aan de nieuwe huisstijl, maar ook om deze ‘</a:t>
            </a:r>
            <a:r>
              <a:rPr lang="nl-NL" dirty="0" err="1"/>
              <a:t>campagneproof</a:t>
            </a:r>
            <a:r>
              <a:rPr lang="nl-NL" dirty="0"/>
              <a:t>’ te maken: aantrekkelijk en inhoudelijk goed voor zowel nieuwe als bestaande mensen.</a:t>
            </a:r>
          </a:p>
          <a:p>
            <a:pPr marL="0" marR="0" lvl="0" indent="0" algn="l" defTabSz="2530361" rtl="0" eaLnBrk="1" fontAlgn="auto" latinLnBrk="0" hangingPunct="1">
              <a:lnSpc>
                <a:spcPct val="100000"/>
              </a:lnSpc>
              <a:spcBef>
                <a:spcPts val="0"/>
              </a:spcBef>
              <a:spcAft>
                <a:spcPts val="0"/>
              </a:spcAft>
              <a:buClrTx/>
              <a:buSzTx/>
              <a:buFont typeface="Arial" panose="020B0604020202020204" pitchFamily="34" charset="0"/>
              <a:buNone/>
              <a:tabLst/>
              <a:defRPr/>
            </a:pPr>
            <a:r>
              <a:rPr lang="nl-NL" dirty="0"/>
              <a:t>En we gaan bezig om het lidmaatschap van het Apostolisch Genootschap makkelijker te maken: eenvoudig, aantrekkelijk en toegankelijk. </a:t>
            </a:r>
          </a:p>
        </p:txBody>
      </p:sp>
      <p:sp>
        <p:nvSpPr>
          <p:cNvPr id="4" name="Tijdelijke aanduiding voor dianummer 3"/>
          <p:cNvSpPr>
            <a:spLocks noGrp="1"/>
          </p:cNvSpPr>
          <p:nvPr>
            <p:ph type="sldNum" sz="quarter" idx="5"/>
          </p:nvPr>
        </p:nvSpPr>
        <p:spPr/>
        <p:txBody>
          <a:bodyPr/>
          <a:lstStyle/>
          <a:p>
            <a:fld id="{909BD34B-2CB5-4797-8A7C-46A2DAE2821B}" type="slidenum">
              <a:rPr lang="nl-NL" smtClean="0"/>
              <a:t>17</a:t>
            </a:fld>
            <a:endParaRPr lang="nl-NL"/>
          </a:p>
        </p:txBody>
      </p:sp>
    </p:spTree>
    <p:extLst>
      <p:ext uri="{BB962C8B-B14F-4D97-AF65-F5344CB8AC3E}">
        <p14:creationId xmlns:p14="http://schemas.microsoft.com/office/powerpoint/2010/main" val="9571410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2530361" rtl="0" eaLnBrk="1" fontAlgn="auto" latinLnBrk="0" hangingPunct="1">
              <a:lnSpc>
                <a:spcPct val="100000"/>
              </a:lnSpc>
              <a:spcBef>
                <a:spcPts val="0"/>
              </a:spcBef>
              <a:spcAft>
                <a:spcPts val="0"/>
              </a:spcAft>
              <a:buClrTx/>
              <a:buSzTx/>
              <a:buFont typeface="Arial" panose="020B0604020202020204" pitchFamily="34" charset="0"/>
              <a:buNone/>
              <a:tabLst/>
              <a:defRPr/>
            </a:pPr>
            <a:endParaRPr lang="nl-NL" dirty="0"/>
          </a:p>
        </p:txBody>
      </p:sp>
      <p:sp>
        <p:nvSpPr>
          <p:cNvPr id="4" name="Tijdelijke aanduiding voor dianummer 3"/>
          <p:cNvSpPr>
            <a:spLocks noGrp="1"/>
          </p:cNvSpPr>
          <p:nvPr>
            <p:ph type="sldNum" sz="quarter" idx="5"/>
          </p:nvPr>
        </p:nvSpPr>
        <p:spPr/>
        <p:txBody>
          <a:bodyPr/>
          <a:lstStyle/>
          <a:p>
            <a:fld id="{B42C8ED0-393C-483A-B559-F3043ED55DE3}" type="slidenum">
              <a:rPr lang="nl-NL" smtClean="0"/>
              <a:t>18</a:t>
            </a:fld>
            <a:endParaRPr lang="nl-NL"/>
          </a:p>
        </p:txBody>
      </p:sp>
    </p:spTree>
    <p:extLst>
      <p:ext uri="{BB962C8B-B14F-4D97-AF65-F5344CB8AC3E}">
        <p14:creationId xmlns:p14="http://schemas.microsoft.com/office/powerpoint/2010/main" val="40456418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1320F5-D899-E1AD-950A-CB71F9E32E92}"/>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21CE10FF-BE71-C92A-A6FD-C043D4DDC50D}"/>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18C538D1-A9BF-6B5E-58A1-CB6D98A697C8}"/>
              </a:ext>
            </a:extLst>
          </p:cNvPr>
          <p:cNvSpPr>
            <a:spLocks noGrp="1"/>
          </p:cNvSpPr>
          <p:nvPr>
            <p:ph type="body" idx="1"/>
          </p:nvPr>
        </p:nvSpPr>
        <p:spPr/>
        <p:txBody>
          <a:bodyPr/>
          <a:lstStyle/>
          <a:p>
            <a:pPr marL="0" marR="0" lvl="0" indent="0" algn="l" defTabSz="2530361" rtl="0" eaLnBrk="1" fontAlgn="auto" latinLnBrk="0" hangingPunct="1">
              <a:lnSpc>
                <a:spcPct val="100000"/>
              </a:lnSpc>
              <a:spcBef>
                <a:spcPts val="0"/>
              </a:spcBef>
              <a:spcAft>
                <a:spcPts val="0"/>
              </a:spcAft>
              <a:buClrTx/>
              <a:buSzTx/>
              <a:buFont typeface="Arial" panose="020B0604020202020204" pitchFamily="34" charset="0"/>
              <a:buNone/>
              <a:tabLst/>
              <a:defRPr/>
            </a:pPr>
            <a:endParaRPr lang="nl-NL" dirty="0"/>
          </a:p>
        </p:txBody>
      </p:sp>
      <p:sp>
        <p:nvSpPr>
          <p:cNvPr id="4" name="Tijdelijke aanduiding voor dianummer 3">
            <a:extLst>
              <a:ext uri="{FF2B5EF4-FFF2-40B4-BE49-F238E27FC236}">
                <a16:creationId xmlns:a16="http://schemas.microsoft.com/office/drawing/2014/main" id="{8B229D3D-3441-DABF-E0BF-A578524EB958}"/>
              </a:ext>
            </a:extLst>
          </p:cNvPr>
          <p:cNvSpPr>
            <a:spLocks noGrp="1"/>
          </p:cNvSpPr>
          <p:nvPr>
            <p:ph type="sldNum" sz="quarter" idx="5"/>
          </p:nvPr>
        </p:nvSpPr>
        <p:spPr/>
        <p:txBody>
          <a:bodyPr/>
          <a:lstStyle/>
          <a:p>
            <a:fld id="{909BD34B-2CB5-4797-8A7C-46A2DAE2821B}" type="slidenum">
              <a:rPr lang="nl-NL" smtClean="0"/>
              <a:t>19</a:t>
            </a:fld>
            <a:endParaRPr lang="nl-NL"/>
          </a:p>
        </p:txBody>
      </p:sp>
    </p:spTree>
    <p:extLst>
      <p:ext uri="{BB962C8B-B14F-4D97-AF65-F5344CB8AC3E}">
        <p14:creationId xmlns:p14="http://schemas.microsoft.com/office/powerpoint/2010/main" val="5235473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buNone/>
            </a:pPr>
            <a:endParaRPr lang="nl-NL" dirty="0"/>
          </a:p>
          <a:p>
            <a:endParaRPr lang="nl-NL" dirty="0"/>
          </a:p>
        </p:txBody>
      </p:sp>
      <p:sp>
        <p:nvSpPr>
          <p:cNvPr id="4" name="Tijdelijke aanduiding voor dianummer 3"/>
          <p:cNvSpPr>
            <a:spLocks noGrp="1"/>
          </p:cNvSpPr>
          <p:nvPr>
            <p:ph type="sldNum" sz="quarter" idx="5"/>
          </p:nvPr>
        </p:nvSpPr>
        <p:spPr/>
        <p:txBody>
          <a:bodyPr/>
          <a:lstStyle/>
          <a:p>
            <a:fld id="{FB42BE05-4861-9A48-9A97-563E6E4DD25D}" type="slidenum">
              <a:rPr lang="nl-NL" smtClean="0"/>
              <a:t>2</a:t>
            </a:fld>
            <a:endParaRPr lang="nl-NL"/>
          </a:p>
        </p:txBody>
      </p:sp>
    </p:spTree>
    <p:extLst>
      <p:ext uri="{BB962C8B-B14F-4D97-AF65-F5344CB8AC3E}">
        <p14:creationId xmlns:p14="http://schemas.microsoft.com/office/powerpoint/2010/main" val="15154004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buNone/>
            </a:pPr>
            <a:r>
              <a:rPr lang="nl-NL" dirty="0"/>
              <a:t>Video over de </a:t>
            </a:r>
            <a:r>
              <a:rPr lang="nl-NL" dirty="0" err="1"/>
              <a:t>meerjarenvisie</a:t>
            </a:r>
            <a:r>
              <a:rPr lang="nl-NL" dirty="0"/>
              <a:t>, wat er in gemeenschappen gebeurt en mogelijkheid om van elkaar te leren en te delen (best </a:t>
            </a:r>
            <a:r>
              <a:rPr lang="nl-NL" dirty="0" err="1"/>
              <a:t>practices</a:t>
            </a:r>
            <a:r>
              <a:rPr lang="nl-NL" dirty="0"/>
              <a:t> / goede voorbeelden). </a:t>
            </a:r>
          </a:p>
          <a:p>
            <a:pPr marL="0" indent="0">
              <a:buNone/>
            </a:pPr>
            <a:endParaRPr lang="nl-NL" dirty="0"/>
          </a:p>
          <a:p>
            <a:pPr marL="0" indent="0">
              <a:buNone/>
            </a:pPr>
            <a:r>
              <a:rPr lang="nl-NL" i="1" dirty="0"/>
              <a:t>Als de video in </a:t>
            </a:r>
            <a:r>
              <a:rPr lang="nl-NL" i="1" dirty="0" err="1"/>
              <a:t>Powerpoint</a:t>
            </a:r>
            <a:r>
              <a:rPr lang="nl-NL" i="1" dirty="0"/>
              <a:t> niet werkt, gebruik dan deze link: https://vimeo.com/1118135933 </a:t>
            </a:r>
          </a:p>
        </p:txBody>
      </p:sp>
      <p:sp>
        <p:nvSpPr>
          <p:cNvPr id="4" name="Tijdelijke aanduiding voor dianummer 3"/>
          <p:cNvSpPr>
            <a:spLocks noGrp="1"/>
          </p:cNvSpPr>
          <p:nvPr>
            <p:ph type="sldNum" sz="quarter" idx="5"/>
          </p:nvPr>
        </p:nvSpPr>
        <p:spPr/>
        <p:txBody>
          <a:bodyPr/>
          <a:lstStyle/>
          <a:p>
            <a:fld id="{909BD34B-2CB5-4797-8A7C-46A2DAE2821B}" type="slidenum">
              <a:rPr lang="nl-NL" smtClean="0"/>
              <a:t>3</a:t>
            </a:fld>
            <a:endParaRPr lang="nl-NL"/>
          </a:p>
        </p:txBody>
      </p:sp>
    </p:spTree>
    <p:extLst>
      <p:ext uri="{BB962C8B-B14F-4D97-AF65-F5344CB8AC3E}">
        <p14:creationId xmlns:p14="http://schemas.microsoft.com/office/powerpoint/2010/main" val="5916209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buNone/>
            </a:pPr>
            <a:r>
              <a:rPr lang="nl-NL" dirty="0"/>
              <a:t>Evt. teruggrijpen naar MJV en video. In voorjaar bijgepraat bij vorige regiobijeenkomsten: onze richting komende jaren. Staat ook op onze website: www.apgen.nl/meerjarenvisie</a:t>
            </a:r>
          </a:p>
          <a:p>
            <a:pPr marL="0" indent="0">
              <a:buNone/>
            </a:pPr>
            <a:endParaRPr lang="nl-NL" dirty="0"/>
          </a:p>
          <a:p>
            <a:pPr marL="0" indent="0">
              <a:buNone/>
            </a:pPr>
            <a:r>
              <a:rPr lang="nl-NL" i="1" dirty="0"/>
              <a:t>NB. Je kunt hier ook teruggrijpen naar eerder: de visie valt in een ontwikkeling die we al langer maken met elkaar. Ontwikkeling en lijn die is doorgetrokken. Alles is verbonden en hangt samen. Het is bewust gedaan op deze manier</a:t>
            </a:r>
          </a:p>
        </p:txBody>
      </p:sp>
      <p:sp>
        <p:nvSpPr>
          <p:cNvPr id="4" name="Tijdelijke aanduiding voor dianummer 3"/>
          <p:cNvSpPr>
            <a:spLocks noGrp="1"/>
          </p:cNvSpPr>
          <p:nvPr>
            <p:ph type="sldNum" sz="quarter" idx="5"/>
          </p:nvPr>
        </p:nvSpPr>
        <p:spPr/>
        <p:txBody>
          <a:bodyPr/>
          <a:lstStyle/>
          <a:p>
            <a:fld id="{909BD34B-2CB5-4797-8A7C-46A2DAE2821B}" type="slidenum">
              <a:rPr lang="nl-NL" smtClean="0"/>
              <a:t>4</a:t>
            </a:fld>
            <a:endParaRPr lang="nl-NL"/>
          </a:p>
        </p:txBody>
      </p:sp>
    </p:spTree>
    <p:extLst>
      <p:ext uri="{BB962C8B-B14F-4D97-AF65-F5344CB8AC3E}">
        <p14:creationId xmlns:p14="http://schemas.microsoft.com/office/powerpoint/2010/main" val="3305308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ABE75C-37F7-D928-EFC6-7A78A290BBFB}"/>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1AFDD372-F14A-E038-4D67-6E3B8C842B37}"/>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3FE8E00B-E32D-982F-F3F9-F8BD8123B50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Onze kernactiviteiten hierbij zijn: mensen inspireren om liefdevol te leven; verdieping en nabijheid bieden; bijdragen aan verbinding tussen mensen onderling en met de wereld om ons heen.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i="1" dirty="0"/>
              <a:t>We creëren plekken waar mensen elkaar inspireren om samen in liefde de aarde te bewonen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Dat is onze missie: waar we voor staan als Apostolisch Genootschap. Daar willen we uitvoering aan geven; we hebben ambities waarvoor we willen gaan. </a:t>
            </a:r>
            <a:r>
              <a:rPr lang="nl-NL" b="0" dirty="0"/>
              <a:t>In deze presentatie gaan we verder in op één van onze ambities: </a:t>
            </a:r>
            <a:r>
              <a:rPr lang="nl-NL" b="0" i="1" dirty="0"/>
              <a:t>We versterken onze boodschap van liefdevol leven en delen deze sprankelend en met trots in de samenleving.</a:t>
            </a:r>
          </a:p>
        </p:txBody>
      </p:sp>
      <p:sp>
        <p:nvSpPr>
          <p:cNvPr id="4" name="Tijdelijke aanduiding voor dianummer 3">
            <a:extLst>
              <a:ext uri="{FF2B5EF4-FFF2-40B4-BE49-F238E27FC236}">
                <a16:creationId xmlns:a16="http://schemas.microsoft.com/office/drawing/2014/main" id="{0434DC83-C9ED-976C-1879-69FFEC943E9D}"/>
              </a:ext>
            </a:extLst>
          </p:cNvPr>
          <p:cNvSpPr>
            <a:spLocks noGrp="1"/>
          </p:cNvSpPr>
          <p:nvPr>
            <p:ph type="sldNum" sz="quarter" idx="5"/>
          </p:nvPr>
        </p:nvSpPr>
        <p:spPr/>
        <p:txBody>
          <a:bodyPr/>
          <a:lstStyle/>
          <a:p>
            <a:fld id="{B42C8ED0-393C-483A-B559-F3043ED55DE3}" type="slidenum">
              <a:rPr lang="nl-NL" smtClean="0"/>
              <a:t>5</a:t>
            </a:fld>
            <a:endParaRPr lang="nl-NL"/>
          </a:p>
        </p:txBody>
      </p:sp>
    </p:spTree>
    <p:extLst>
      <p:ext uri="{BB962C8B-B14F-4D97-AF65-F5344CB8AC3E}">
        <p14:creationId xmlns:p14="http://schemas.microsoft.com/office/powerpoint/2010/main" val="33636143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2530361" rtl="0" eaLnBrk="1" fontAlgn="auto" latinLnBrk="0" hangingPunct="1">
              <a:lnSpc>
                <a:spcPct val="100000"/>
              </a:lnSpc>
              <a:spcBef>
                <a:spcPts val="0"/>
              </a:spcBef>
              <a:spcAft>
                <a:spcPts val="0"/>
              </a:spcAft>
              <a:buClrTx/>
              <a:buSzTx/>
              <a:buFont typeface="Arial" panose="020B0604020202020204" pitchFamily="34" charset="0"/>
              <a:buNone/>
              <a:tabLst/>
              <a:defRPr/>
            </a:pPr>
            <a:r>
              <a:rPr lang="nl-NL" dirty="0"/>
              <a:t>We hebben een missie en een visie. We weten WAT we willen, maar hoe gaan we dat nu doen?</a:t>
            </a:r>
          </a:p>
          <a:p>
            <a:pPr marL="0" indent="0">
              <a:buNone/>
            </a:pPr>
            <a:endParaRPr lang="nl-NL" dirty="0"/>
          </a:p>
          <a:p>
            <a:pPr marL="0" indent="0">
              <a:buNone/>
            </a:pPr>
            <a:r>
              <a:rPr lang="nl-NL" dirty="0"/>
              <a:t>Eén ding willen we in ieder geval meegeven:</a:t>
            </a:r>
          </a:p>
          <a:p>
            <a:pPr marL="0" marR="0" lvl="0" indent="0" algn="l" defTabSz="2530361" rtl="0" eaLnBrk="1" fontAlgn="auto" latinLnBrk="0" hangingPunct="1">
              <a:lnSpc>
                <a:spcPct val="100000"/>
              </a:lnSpc>
              <a:spcBef>
                <a:spcPts val="0"/>
              </a:spcBef>
              <a:spcAft>
                <a:spcPts val="0"/>
              </a:spcAft>
              <a:buClrTx/>
              <a:buSzTx/>
              <a:buFont typeface="Arial" panose="020B0604020202020204" pitchFamily="34" charset="0"/>
              <a:buNone/>
              <a:tabLst/>
              <a:defRPr/>
            </a:pPr>
            <a:r>
              <a:rPr lang="nl-NL" sz="3200" b="1" dirty="0"/>
              <a:t>We doen het samen in een tempo, op de plekken en binnen de mogelijkheden die bij een ieder past</a:t>
            </a:r>
            <a:endParaRPr lang="nl-NL" dirty="0"/>
          </a:p>
          <a:p>
            <a:pPr marL="0" indent="0">
              <a:buNone/>
            </a:pPr>
            <a:endParaRPr lang="nl-NL" dirty="0"/>
          </a:p>
          <a:p>
            <a:pPr marL="0" indent="0">
              <a:buNone/>
            </a:pPr>
            <a:r>
              <a:rPr lang="nl-NL" dirty="0"/>
              <a:t>Dat betekent dus onder andere:</a:t>
            </a:r>
          </a:p>
          <a:p>
            <a:r>
              <a:rPr lang="nl-NL" dirty="0"/>
              <a:t>Meedoen is vrijwillig; iedereen kan bijdragen op eigen manier : we leggen geen verplichtingen op of dat leden en sympathisanten bepaalde activiteiten MOETEN doen</a:t>
            </a:r>
          </a:p>
          <a:p>
            <a:r>
              <a:rPr lang="nl-NL" dirty="0"/>
              <a:t>Meedoen op onderdelen waar jouw energie ligt (en dat van mensen die het samen met jou kunnen en willen doen: eigen motivatie is belangrijk</a:t>
            </a:r>
          </a:p>
          <a:p>
            <a:r>
              <a:rPr lang="nl-NL" dirty="0"/>
              <a:t>Meedoen in jouw tempo (en/of dat van je gemeenschap). Dus niet alles moet af op 1 januari, of alles moet tegelijk</a:t>
            </a:r>
          </a:p>
          <a:p>
            <a:endParaRPr lang="nl-NL" dirty="0"/>
          </a:p>
          <a:p>
            <a:pPr marL="0" indent="0">
              <a:buNone/>
            </a:pPr>
            <a:r>
              <a:rPr lang="nl-NL" dirty="0"/>
              <a:t>De landelijke organisatie ondersteunt: waar het kan, waar het mogelijk is (dus niet altijd, overal en op ieder moment)</a:t>
            </a:r>
          </a:p>
        </p:txBody>
      </p:sp>
      <p:sp>
        <p:nvSpPr>
          <p:cNvPr id="4" name="Tijdelijke aanduiding voor dianummer 3"/>
          <p:cNvSpPr>
            <a:spLocks noGrp="1"/>
          </p:cNvSpPr>
          <p:nvPr>
            <p:ph type="sldNum" sz="quarter" idx="5"/>
          </p:nvPr>
        </p:nvSpPr>
        <p:spPr/>
        <p:txBody>
          <a:bodyPr/>
          <a:lstStyle/>
          <a:p>
            <a:fld id="{909BD34B-2CB5-4797-8A7C-46A2DAE2821B}" type="slidenum">
              <a:rPr lang="nl-NL" smtClean="0"/>
              <a:t>6</a:t>
            </a:fld>
            <a:endParaRPr lang="nl-NL"/>
          </a:p>
        </p:txBody>
      </p:sp>
    </p:spTree>
    <p:extLst>
      <p:ext uri="{BB962C8B-B14F-4D97-AF65-F5344CB8AC3E}">
        <p14:creationId xmlns:p14="http://schemas.microsoft.com/office/powerpoint/2010/main" val="36388052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2530361" rtl="0" eaLnBrk="1" fontAlgn="auto" latinLnBrk="0" hangingPunct="1">
              <a:lnSpc>
                <a:spcPct val="100000"/>
              </a:lnSpc>
              <a:spcBef>
                <a:spcPts val="0"/>
              </a:spcBef>
              <a:spcAft>
                <a:spcPts val="0"/>
              </a:spcAft>
              <a:buClrTx/>
              <a:buSzTx/>
              <a:buFont typeface="Arial" panose="020B0604020202020204" pitchFamily="34" charset="0"/>
              <a:buNone/>
              <a:tabLst/>
              <a:defRPr/>
            </a:pPr>
            <a:r>
              <a:rPr lang="nl-NL" sz="3600" dirty="0"/>
              <a:t>Eén van onze ambities is (dus): </a:t>
            </a:r>
            <a:r>
              <a:rPr lang="nl-NL" sz="3600" b="0" dirty="0"/>
              <a:t>We versterken onze boodschap van liefdevol leven en delen deze sprankelend en met trots in de samenleving.</a:t>
            </a:r>
            <a:endParaRPr lang="nl-NL" sz="3600" dirty="0"/>
          </a:p>
          <a:p>
            <a:pPr marL="0" marR="0" lvl="0" indent="0" algn="l" defTabSz="2530361" rtl="0" eaLnBrk="1" fontAlgn="auto" latinLnBrk="0" hangingPunct="1">
              <a:lnSpc>
                <a:spcPct val="100000"/>
              </a:lnSpc>
              <a:spcBef>
                <a:spcPts val="0"/>
              </a:spcBef>
              <a:spcAft>
                <a:spcPts val="0"/>
              </a:spcAft>
              <a:buClrTx/>
              <a:buSzTx/>
              <a:buFont typeface="Arial" panose="020B0604020202020204" pitchFamily="34" charset="0"/>
              <a:buNone/>
              <a:tabLst/>
              <a:defRPr/>
            </a:pPr>
            <a:endParaRPr lang="nl-NL" sz="3600" dirty="0"/>
          </a:p>
          <a:p>
            <a:pPr marL="0" marR="0" lvl="0" indent="0" algn="l" defTabSz="2530361" rtl="0" eaLnBrk="1" fontAlgn="auto" latinLnBrk="0" hangingPunct="1">
              <a:lnSpc>
                <a:spcPct val="100000"/>
              </a:lnSpc>
              <a:spcBef>
                <a:spcPts val="0"/>
              </a:spcBef>
              <a:spcAft>
                <a:spcPts val="0"/>
              </a:spcAft>
              <a:buClrTx/>
              <a:buSzTx/>
              <a:buFont typeface="Arial" panose="020B0604020202020204" pitchFamily="34" charset="0"/>
              <a:buNone/>
              <a:tabLst/>
              <a:defRPr/>
            </a:pPr>
            <a:r>
              <a:rPr lang="nl-NL" sz="3600" dirty="0"/>
              <a:t>We willen groeien: want onze ambitie voor liefdevol leven is groot en de wereld heeft </a:t>
            </a:r>
            <a:r>
              <a:rPr lang="nl-NL" sz="3600" dirty="0" err="1"/>
              <a:t>heeft</a:t>
            </a:r>
            <a:r>
              <a:rPr lang="nl-NL" sz="3600" dirty="0"/>
              <a:t> het nodig. Met meer mensen kunnen we meer bereiken. Het Apostolisch Genootschap blijft nodig. We willen blijven bestaan.</a:t>
            </a:r>
          </a:p>
          <a:p>
            <a:pPr marL="0" marR="0" lvl="0" indent="0" algn="l" defTabSz="2530361" rtl="0" eaLnBrk="1" fontAlgn="auto" latinLnBrk="0" hangingPunct="1">
              <a:lnSpc>
                <a:spcPct val="100000"/>
              </a:lnSpc>
              <a:spcBef>
                <a:spcPts val="0"/>
              </a:spcBef>
              <a:spcAft>
                <a:spcPts val="0"/>
              </a:spcAft>
              <a:buClrTx/>
              <a:buSzTx/>
              <a:buFont typeface="Arial" panose="020B0604020202020204" pitchFamily="34" charset="0"/>
              <a:buNone/>
              <a:tabLst/>
              <a:defRPr/>
            </a:pPr>
            <a:endParaRPr lang="nl-NL" sz="3600" dirty="0"/>
          </a:p>
          <a:p>
            <a:pPr marL="0" marR="0" lvl="0" indent="0" algn="l" defTabSz="2530361" rtl="0" eaLnBrk="1" fontAlgn="auto" latinLnBrk="0" hangingPunct="1">
              <a:lnSpc>
                <a:spcPct val="100000"/>
              </a:lnSpc>
              <a:spcBef>
                <a:spcPts val="0"/>
              </a:spcBef>
              <a:spcAft>
                <a:spcPts val="0"/>
              </a:spcAft>
              <a:buClrTx/>
              <a:buSzTx/>
              <a:buFont typeface="Arial" panose="020B0604020202020204" pitchFamily="34" charset="0"/>
              <a:buNone/>
              <a:tabLst/>
              <a:defRPr/>
            </a:pPr>
            <a:r>
              <a:rPr lang="nl-NL" sz="3600" dirty="0"/>
              <a:t>Maar, uit onderzoek blijkt ook dat veel mensen ons niet kennen.</a:t>
            </a:r>
          </a:p>
          <a:p>
            <a:pPr marL="0" marR="0" lvl="0" indent="0" algn="l" defTabSz="2530361" rtl="0" eaLnBrk="1" fontAlgn="auto" latinLnBrk="0" hangingPunct="1">
              <a:lnSpc>
                <a:spcPct val="100000"/>
              </a:lnSpc>
              <a:spcBef>
                <a:spcPts val="0"/>
              </a:spcBef>
              <a:spcAft>
                <a:spcPts val="0"/>
              </a:spcAft>
              <a:buClrTx/>
              <a:buSzTx/>
              <a:buFont typeface="Arial" panose="020B0604020202020204" pitchFamily="34" charset="0"/>
              <a:buNone/>
              <a:tabLst/>
              <a:defRPr/>
            </a:pPr>
            <a:r>
              <a:rPr lang="nl-NL" sz="3600" dirty="0"/>
              <a:t>En weten dus ook niet wat we te bieden hebben</a:t>
            </a:r>
          </a:p>
          <a:p>
            <a:pPr marL="0" marR="0" lvl="0" indent="0" algn="l" defTabSz="2530361" rtl="0" eaLnBrk="1" fontAlgn="auto" latinLnBrk="0" hangingPunct="1">
              <a:lnSpc>
                <a:spcPct val="100000"/>
              </a:lnSpc>
              <a:spcBef>
                <a:spcPts val="0"/>
              </a:spcBef>
              <a:spcAft>
                <a:spcPts val="0"/>
              </a:spcAft>
              <a:buClrTx/>
              <a:buSzTx/>
              <a:buFont typeface="Arial" panose="020B0604020202020204" pitchFamily="34" charset="0"/>
              <a:buNone/>
              <a:tabLst/>
              <a:defRPr/>
            </a:pPr>
            <a:r>
              <a:rPr lang="nl-NL" sz="3600" dirty="0"/>
              <a:t>En daar gaan we wat aan doen</a:t>
            </a:r>
          </a:p>
          <a:p>
            <a:pPr marL="0" marR="0" lvl="0" indent="0" algn="l" defTabSz="2530361" rtl="0" eaLnBrk="1" fontAlgn="auto" latinLnBrk="0" hangingPunct="1">
              <a:lnSpc>
                <a:spcPct val="100000"/>
              </a:lnSpc>
              <a:spcBef>
                <a:spcPts val="0"/>
              </a:spcBef>
              <a:spcAft>
                <a:spcPts val="0"/>
              </a:spcAft>
              <a:buClrTx/>
              <a:buSzTx/>
              <a:buFont typeface="Arial" panose="020B0604020202020204" pitchFamily="34" charset="0"/>
              <a:buNone/>
              <a:tabLst/>
              <a:defRPr/>
            </a:pPr>
            <a:endParaRPr lang="nl-NL" sz="3600" dirty="0"/>
          </a:p>
          <a:p>
            <a:pPr marL="0" marR="0" lvl="0" indent="0" algn="l" defTabSz="2530361" rtl="0" eaLnBrk="1" fontAlgn="auto" latinLnBrk="0" hangingPunct="1">
              <a:lnSpc>
                <a:spcPct val="100000"/>
              </a:lnSpc>
              <a:spcBef>
                <a:spcPts val="0"/>
              </a:spcBef>
              <a:spcAft>
                <a:spcPts val="0"/>
              </a:spcAft>
              <a:buClrTx/>
              <a:buSzTx/>
              <a:buFont typeface="Arial" panose="020B0604020202020204" pitchFamily="34" charset="0"/>
              <a:buNone/>
              <a:tabLst/>
              <a:defRPr/>
            </a:pPr>
            <a:r>
              <a:rPr lang="nl-NL" sz="3600" dirty="0"/>
              <a:t>Door vanaf 2026 voor meerdere jaren campagne te voeren. We beginnen dus al over een aantal maanden, en daarna gaan we hier mee door.</a:t>
            </a:r>
          </a:p>
          <a:p>
            <a:pPr marL="0" marR="0" lvl="0" indent="0" algn="l" defTabSz="2530361" rtl="0" eaLnBrk="1" fontAlgn="auto" latinLnBrk="0" hangingPunct="1">
              <a:lnSpc>
                <a:spcPct val="100000"/>
              </a:lnSpc>
              <a:spcBef>
                <a:spcPts val="0"/>
              </a:spcBef>
              <a:spcAft>
                <a:spcPts val="0"/>
              </a:spcAft>
              <a:buClrTx/>
              <a:buSzTx/>
              <a:buFont typeface="Arial" panose="020B0604020202020204" pitchFamily="34" charset="0"/>
              <a:buNone/>
              <a:tabLst/>
              <a:defRPr/>
            </a:pPr>
            <a:endParaRPr lang="nl-NL" sz="3600" dirty="0"/>
          </a:p>
          <a:p>
            <a:pPr marL="0" marR="0" lvl="0" indent="0" algn="l" defTabSz="2530361" rtl="0" eaLnBrk="1" fontAlgn="auto" latinLnBrk="0" hangingPunct="1">
              <a:lnSpc>
                <a:spcPct val="100000"/>
              </a:lnSpc>
              <a:spcBef>
                <a:spcPts val="0"/>
              </a:spcBef>
              <a:spcAft>
                <a:spcPts val="0"/>
              </a:spcAft>
              <a:buClrTx/>
              <a:buSzTx/>
              <a:buFont typeface="Arial" panose="020B0604020202020204" pitchFamily="34" charset="0"/>
              <a:buNone/>
              <a:tabLst/>
              <a:defRPr/>
            </a:pPr>
            <a:r>
              <a:rPr lang="nl-NL" sz="3600" dirty="0"/>
              <a:t>En dat doen we met onze naam: Apostolisch Genootschap</a:t>
            </a:r>
          </a:p>
        </p:txBody>
      </p:sp>
      <p:sp>
        <p:nvSpPr>
          <p:cNvPr id="4" name="Tijdelijke aanduiding voor dianummer 3"/>
          <p:cNvSpPr>
            <a:spLocks noGrp="1"/>
          </p:cNvSpPr>
          <p:nvPr>
            <p:ph type="sldNum" sz="quarter" idx="5"/>
          </p:nvPr>
        </p:nvSpPr>
        <p:spPr/>
        <p:txBody>
          <a:bodyPr/>
          <a:lstStyle/>
          <a:p>
            <a:fld id="{909BD34B-2CB5-4797-8A7C-46A2DAE2821B}" type="slidenum">
              <a:rPr lang="nl-NL" smtClean="0"/>
              <a:t>7</a:t>
            </a:fld>
            <a:endParaRPr lang="nl-NL"/>
          </a:p>
        </p:txBody>
      </p:sp>
    </p:spTree>
    <p:extLst>
      <p:ext uri="{BB962C8B-B14F-4D97-AF65-F5344CB8AC3E}">
        <p14:creationId xmlns:p14="http://schemas.microsoft.com/office/powerpoint/2010/main" val="20229040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buNone/>
            </a:pPr>
            <a:r>
              <a:rPr lang="nl-NL" dirty="0"/>
              <a:t>Wij gaan dus campagne voeren. Dan nodig om aan te sluiten bij behoeften Nederlanders met zingevings-, verbindingsbehoefte. </a:t>
            </a:r>
            <a:endParaRPr lang="nl-NL" b="0" dirty="0"/>
          </a:p>
          <a:p>
            <a:pPr marL="0" indent="0">
              <a:buNone/>
            </a:pPr>
            <a:endParaRPr lang="nl-NL" b="0" dirty="0"/>
          </a:p>
          <a:p>
            <a:pPr marL="0" marR="0" lvl="0" indent="0" algn="l" defTabSz="2530361" rtl="0" eaLnBrk="1" fontAlgn="auto" latinLnBrk="0" hangingPunct="1">
              <a:lnSpc>
                <a:spcPct val="100000"/>
              </a:lnSpc>
              <a:spcBef>
                <a:spcPts val="0"/>
              </a:spcBef>
              <a:spcAft>
                <a:spcPts val="0"/>
              </a:spcAft>
              <a:buClrTx/>
              <a:buSzTx/>
              <a:buFont typeface="Arial" panose="020B0604020202020204" pitchFamily="34" charset="0"/>
              <a:buNone/>
              <a:tabLst/>
              <a:defRPr/>
            </a:pPr>
            <a:r>
              <a:rPr lang="nl-NL" dirty="0"/>
              <a:t>We willen laten zien dat we er zijn, dat we bestaan</a:t>
            </a:r>
          </a:p>
          <a:p>
            <a:pPr marL="0" marR="0" lvl="0" indent="0" algn="l" defTabSz="2530361" rtl="0" eaLnBrk="1" fontAlgn="auto" latinLnBrk="0" hangingPunct="1">
              <a:lnSpc>
                <a:spcPct val="100000"/>
              </a:lnSpc>
              <a:spcBef>
                <a:spcPts val="0"/>
              </a:spcBef>
              <a:spcAft>
                <a:spcPts val="0"/>
              </a:spcAft>
              <a:buClrTx/>
              <a:buSzTx/>
              <a:buFont typeface="Arial" panose="020B0604020202020204" pitchFamily="34" charset="0"/>
              <a:buNone/>
              <a:tabLst/>
              <a:defRPr/>
            </a:pPr>
            <a:r>
              <a:rPr lang="nl-NL" dirty="0"/>
              <a:t>We willen mensen laten weten wie we zijn, en wat we te bieden hebben.</a:t>
            </a:r>
            <a:endParaRPr lang="nl-NL" b="0" dirty="0"/>
          </a:p>
          <a:p>
            <a:pPr marL="0" marR="0" lvl="0" indent="0" algn="l" defTabSz="2530361" rtl="0" eaLnBrk="1" fontAlgn="auto" latinLnBrk="0" hangingPunct="1">
              <a:lnSpc>
                <a:spcPct val="100000"/>
              </a:lnSpc>
              <a:spcBef>
                <a:spcPts val="0"/>
              </a:spcBef>
              <a:spcAft>
                <a:spcPts val="0"/>
              </a:spcAft>
              <a:buClrTx/>
              <a:buSzTx/>
              <a:buFont typeface="Arial" panose="020B0604020202020204" pitchFamily="34" charset="0"/>
              <a:buNone/>
              <a:tabLst/>
              <a:defRPr/>
            </a:pPr>
            <a:r>
              <a:rPr lang="nl-NL" dirty="0"/>
              <a:t>En dat wat we te bieden hebben iets is waar mensen behoefte aan hebben. Namelijk: onze activiteiten.</a:t>
            </a:r>
            <a:endParaRPr lang="nl-NL" b="0" dirty="0"/>
          </a:p>
          <a:p>
            <a:pPr marL="0" indent="0">
              <a:buNone/>
            </a:pPr>
            <a:endParaRPr lang="nl-NL" b="0" dirty="0"/>
          </a:p>
          <a:p>
            <a:pPr marL="0" indent="0">
              <a:buNone/>
            </a:pPr>
            <a:r>
              <a:rPr lang="nl-NL" dirty="0"/>
              <a:t>Door middel van de campagne willen we een relatie opbouwen met nieuwe mensen. Dat heeft tijd nodig en gaat in stapjes. </a:t>
            </a:r>
          </a:p>
          <a:p>
            <a:pPr marL="0" indent="0">
              <a:buNone/>
            </a:pPr>
            <a:endParaRPr lang="nl-NL" b="0" dirty="0"/>
          </a:p>
          <a:p>
            <a:pPr marL="0" indent="0">
              <a:buNone/>
            </a:pPr>
            <a:r>
              <a:rPr lang="nl-NL" b="0" dirty="0"/>
              <a:t>Als iemand een paar keer met ons in aanraking is gekomen met televisiespotjes, advertenties of andere uitingen hopen we dat iemand bijv. onze website gaat bezoeken.</a:t>
            </a:r>
          </a:p>
          <a:p>
            <a:pPr marL="0" marR="0" lvl="0" indent="0" algn="l" defTabSz="2530361" rtl="0" eaLnBrk="1" fontAlgn="auto" latinLnBrk="0" hangingPunct="1">
              <a:lnSpc>
                <a:spcPct val="100000"/>
              </a:lnSpc>
              <a:spcBef>
                <a:spcPts val="0"/>
              </a:spcBef>
              <a:spcAft>
                <a:spcPts val="0"/>
              </a:spcAft>
              <a:buClrTx/>
              <a:buSzTx/>
              <a:buFont typeface="Arial" panose="020B0604020202020204" pitchFamily="34" charset="0"/>
              <a:buNone/>
              <a:tabLst/>
              <a:defRPr/>
            </a:pPr>
            <a:r>
              <a:rPr lang="nl-NL" dirty="0"/>
              <a:t>En op de website rondkijkt en zich misschien inschrijft voor een nieuwsbrief of nieuwsgierig wordt naar dat we bieden.</a:t>
            </a:r>
            <a:endParaRPr lang="nl-NL" b="0" dirty="0"/>
          </a:p>
          <a:p>
            <a:pPr marL="0" indent="0">
              <a:buNone/>
            </a:pPr>
            <a:r>
              <a:rPr lang="nl-NL" dirty="0"/>
              <a:t>Gaat iemand naar één of meerdere activiteiten of omarmt iemand ons gedachtengoed, dat wordt iemand misschien wel lid.</a:t>
            </a:r>
          </a:p>
          <a:p>
            <a:pPr marL="0" indent="0">
              <a:buNone/>
            </a:pPr>
            <a:endParaRPr lang="nl-NL" b="0" dirty="0"/>
          </a:p>
          <a:p>
            <a:pPr marL="0" indent="0">
              <a:buNone/>
            </a:pPr>
            <a:r>
              <a:rPr lang="nl-NL" b="0" i="1" dirty="0"/>
              <a:t>NB. Lid worden is geen doel, maar een mogelijk gevolg/resultaat. Lid worden, willen we eenvoudiger maken.</a:t>
            </a:r>
          </a:p>
          <a:p>
            <a:pPr marL="0" indent="0">
              <a:buNone/>
            </a:pPr>
            <a:endParaRPr lang="nl-NL" b="0" i="1" dirty="0"/>
          </a:p>
          <a:p>
            <a:pPr marL="0" marR="0" lvl="0" indent="0" algn="l" defTabSz="2530361" rtl="0" eaLnBrk="1" fontAlgn="auto" latinLnBrk="0" hangingPunct="1">
              <a:lnSpc>
                <a:spcPct val="100000"/>
              </a:lnSpc>
              <a:spcBef>
                <a:spcPts val="0"/>
              </a:spcBef>
              <a:spcAft>
                <a:spcPts val="0"/>
              </a:spcAft>
              <a:buClrTx/>
              <a:buSzTx/>
              <a:buFont typeface="Arial" panose="020B0604020202020204" pitchFamily="34" charset="0"/>
              <a:buNone/>
              <a:tabLst/>
              <a:defRPr/>
            </a:pPr>
            <a:r>
              <a:rPr lang="nl-NL" dirty="0"/>
              <a:t>Uiteindelijk zou het natuurlijk mooi zijn als mensen zich aansluiten bij een (bestaande) geloofsgemeenschap of een nieuwe community.</a:t>
            </a:r>
            <a:endParaRPr lang="nl-NL" b="0" dirty="0"/>
          </a:p>
        </p:txBody>
      </p:sp>
      <p:sp>
        <p:nvSpPr>
          <p:cNvPr id="4" name="Tijdelijke aanduiding voor dianummer 3"/>
          <p:cNvSpPr>
            <a:spLocks noGrp="1"/>
          </p:cNvSpPr>
          <p:nvPr>
            <p:ph type="sldNum" sz="quarter" idx="5"/>
          </p:nvPr>
        </p:nvSpPr>
        <p:spPr/>
        <p:txBody>
          <a:bodyPr/>
          <a:lstStyle/>
          <a:p>
            <a:fld id="{909BD34B-2CB5-4797-8A7C-46A2DAE2821B}" type="slidenum">
              <a:rPr lang="nl-NL" smtClean="0"/>
              <a:t>8</a:t>
            </a:fld>
            <a:endParaRPr lang="nl-NL"/>
          </a:p>
        </p:txBody>
      </p:sp>
    </p:spTree>
    <p:extLst>
      <p:ext uri="{BB962C8B-B14F-4D97-AF65-F5344CB8AC3E}">
        <p14:creationId xmlns:p14="http://schemas.microsoft.com/office/powerpoint/2010/main" val="21304123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buNone/>
            </a:pPr>
            <a:r>
              <a:rPr lang="nl-NL" dirty="0">
                <a:highlight>
                  <a:srgbClr val="FFFF00"/>
                </a:highlight>
              </a:rPr>
              <a:t>Communicatie is vluchtig, daarom zijn kernwoorden nodig die passen bij wie we zijn en waar behoefte aan is. Voor ons is dat: Verbindingskracht.</a:t>
            </a:r>
          </a:p>
          <a:p>
            <a:pPr marL="0" indent="0">
              <a:buNone/>
            </a:pPr>
            <a:endParaRPr lang="nl-NL" dirty="0">
              <a:highlight>
                <a:srgbClr val="FFFF00"/>
              </a:highlight>
            </a:endParaRPr>
          </a:p>
          <a:p>
            <a:pPr marL="0" indent="0">
              <a:buNone/>
            </a:pPr>
            <a:r>
              <a:rPr lang="nl-NL" i="1" dirty="0">
                <a:highlight>
                  <a:srgbClr val="FFFF00"/>
                </a:highlight>
              </a:rPr>
              <a:t>Hier evt. uitleg: eigen woorden kiezen, het gaat om het creëren van een gevoel van verbindingskracht, niet om een perfecte definitie.</a:t>
            </a:r>
            <a:endParaRPr lang="nl-NL" dirty="0"/>
          </a:p>
        </p:txBody>
      </p:sp>
      <p:sp>
        <p:nvSpPr>
          <p:cNvPr id="4" name="Tijdelijke aanduiding voor dianummer 3"/>
          <p:cNvSpPr>
            <a:spLocks noGrp="1"/>
          </p:cNvSpPr>
          <p:nvPr>
            <p:ph type="sldNum" sz="quarter" idx="5"/>
          </p:nvPr>
        </p:nvSpPr>
        <p:spPr/>
        <p:txBody>
          <a:bodyPr/>
          <a:lstStyle/>
          <a:p>
            <a:fld id="{909BD34B-2CB5-4797-8A7C-46A2DAE2821B}" type="slidenum">
              <a:rPr lang="nl-NL" smtClean="0"/>
              <a:t>9</a:t>
            </a:fld>
            <a:endParaRPr lang="nl-NL"/>
          </a:p>
        </p:txBody>
      </p:sp>
    </p:spTree>
    <p:extLst>
      <p:ext uri="{BB962C8B-B14F-4D97-AF65-F5344CB8AC3E}">
        <p14:creationId xmlns:p14="http://schemas.microsoft.com/office/powerpoint/2010/main" val="17498002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bg>
      <p:bgPr>
        <a:solidFill>
          <a:schemeClr val="accent1"/>
        </a:solidFill>
        <a:effectLst/>
      </p:bgPr>
    </p:bg>
    <p:spTree>
      <p:nvGrpSpPr>
        <p:cNvPr id="1" name=""/>
        <p:cNvGrpSpPr/>
        <p:nvPr/>
      </p:nvGrpSpPr>
      <p:grpSpPr>
        <a:xfrm>
          <a:off x="0" y="0"/>
          <a:ext cx="0" cy="0"/>
          <a:chOff x="0" y="0"/>
          <a:chExt cx="0" cy="0"/>
        </a:xfrm>
      </p:grpSpPr>
      <p:grpSp>
        <p:nvGrpSpPr>
          <p:cNvPr id="4" name="Huisstijl groep"/>
          <p:cNvGrpSpPr/>
          <p:nvPr userDrawn="1"/>
        </p:nvGrpSpPr>
        <p:grpSpPr>
          <a:xfrm>
            <a:off x="12" y="0"/>
            <a:ext cx="24341135" cy="13693064"/>
            <a:chOff x="1" y="0"/>
            <a:chExt cx="9143999" cy="5145022"/>
          </a:xfrm>
        </p:grpSpPr>
        <p:pic>
          <p:nvPicPr>
            <p:cNvPr id="5" name="Huisstijl"/>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black">
            <a:xfrm>
              <a:off x="1" y="0"/>
              <a:ext cx="9143998" cy="5145022"/>
            </a:xfrm>
            <a:prstGeom prst="rect">
              <a:avLst/>
            </a:prstGeom>
          </p:spPr>
        </p:pic>
        <p:sp>
          <p:nvSpPr>
            <p:cNvPr id="8" name="Cirkel"/>
            <p:cNvSpPr>
              <a:spLocks/>
            </p:cNvSpPr>
            <p:nvPr userDrawn="1"/>
          </p:nvSpPr>
          <p:spPr bwMode="ltGray">
            <a:xfrm>
              <a:off x="4859338" y="540000"/>
              <a:ext cx="4284662" cy="4604400"/>
            </a:xfrm>
            <a:custGeom>
              <a:avLst/>
              <a:gdLst/>
              <a:ahLst/>
              <a:cxnLst/>
              <a:rect l="l" t="t" r="r" b="b"/>
              <a:pathLst>
                <a:path w="4284662" h="4604400">
                  <a:moveTo>
                    <a:pt x="2916000" y="0"/>
                  </a:moveTo>
                  <a:cubicBezTo>
                    <a:pt x="3410853" y="0"/>
                    <a:pt x="3876915" y="123265"/>
                    <a:pt x="4284662" y="341696"/>
                  </a:cubicBezTo>
                  <a:lnTo>
                    <a:pt x="4284662" y="1155469"/>
                  </a:lnTo>
                  <a:cubicBezTo>
                    <a:pt x="3907813" y="859358"/>
                    <a:pt x="3432385" y="683999"/>
                    <a:pt x="2916000" y="683999"/>
                  </a:cubicBezTo>
                  <a:cubicBezTo>
                    <a:pt x="1683300" y="683999"/>
                    <a:pt x="684000" y="1683299"/>
                    <a:pt x="684000" y="2915999"/>
                  </a:cubicBezTo>
                  <a:cubicBezTo>
                    <a:pt x="684000" y="3591271"/>
                    <a:pt x="983873" y="4196503"/>
                    <a:pt x="1458920" y="4604400"/>
                  </a:cubicBezTo>
                  <a:lnTo>
                    <a:pt x="541406" y="4604400"/>
                  </a:lnTo>
                  <a:cubicBezTo>
                    <a:pt x="199728" y="4129161"/>
                    <a:pt x="0" y="3545905"/>
                    <a:pt x="0" y="2916000"/>
                  </a:cubicBezTo>
                  <a:cubicBezTo>
                    <a:pt x="0" y="1305538"/>
                    <a:pt x="1305538" y="0"/>
                    <a:pt x="2916000"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nl-NL"/>
            </a:p>
          </p:txBody>
        </p:sp>
      </p:grpSp>
      <p:sp>
        <p:nvSpPr>
          <p:cNvPr id="3" name="Ondertitel 2"/>
          <p:cNvSpPr>
            <a:spLocks noGrp="1"/>
          </p:cNvSpPr>
          <p:nvPr>
            <p:ph type="subTitle" idx="1"/>
          </p:nvPr>
        </p:nvSpPr>
        <p:spPr bwMode="auto">
          <a:xfrm>
            <a:off x="1246646" y="7569078"/>
            <a:ext cx="21847862" cy="3353389"/>
          </a:xfrm>
        </p:spPr>
        <p:txBody>
          <a:bodyPr>
            <a:normAutofit/>
          </a:bodyPr>
          <a:lstStyle>
            <a:lvl1pPr marL="0" indent="0" algn="l">
              <a:buNone/>
              <a:defRPr sz="5600">
                <a:solidFill>
                  <a:schemeClr val="bg1"/>
                </a:solidFill>
                <a:latin typeface="+mj-lt"/>
              </a:defRPr>
            </a:lvl1pPr>
            <a:lvl2pPr marL="1265181" indent="0" algn="ctr">
              <a:buNone/>
              <a:defRPr>
                <a:solidFill>
                  <a:schemeClr val="tx1">
                    <a:tint val="75000"/>
                  </a:schemeClr>
                </a:solidFill>
              </a:defRPr>
            </a:lvl2pPr>
            <a:lvl3pPr marL="2530361" indent="0" algn="ctr">
              <a:buNone/>
              <a:defRPr>
                <a:solidFill>
                  <a:schemeClr val="tx1">
                    <a:tint val="75000"/>
                  </a:schemeClr>
                </a:solidFill>
              </a:defRPr>
            </a:lvl3pPr>
            <a:lvl4pPr marL="3795542" indent="0" algn="ctr">
              <a:buNone/>
              <a:defRPr>
                <a:solidFill>
                  <a:schemeClr val="tx1">
                    <a:tint val="75000"/>
                  </a:schemeClr>
                </a:solidFill>
              </a:defRPr>
            </a:lvl4pPr>
            <a:lvl5pPr marL="5060725" indent="0" algn="ctr">
              <a:buNone/>
              <a:defRPr>
                <a:solidFill>
                  <a:schemeClr val="tx1">
                    <a:tint val="75000"/>
                  </a:schemeClr>
                </a:solidFill>
              </a:defRPr>
            </a:lvl5pPr>
            <a:lvl6pPr marL="6325903" indent="0" algn="ctr">
              <a:buNone/>
              <a:defRPr>
                <a:solidFill>
                  <a:schemeClr val="tx1">
                    <a:tint val="75000"/>
                  </a:schemeClr>
                </a:solidFill>
              </a:defRPr>
            </a:lvl6pPr>
            <a:lvl7pPr marL="7591086" indent="0" algn="ctr">
              <a:buNone/>
              <a:defRPr>
                <a:solidFill>
                  <a:schemeClr val="tx1">
                    <a:tint val="75000"/>
                  </a:schemeClr>
                </a:solidFill>
              </a:defRPr>
            </a:lvl7pPr>
            <a:lvl8pPr marL="8856264" indent="0" algn="ctr">
              <a:buNone/>
              <a:defRPr>
                <a:solidFill>
                  <a:schemeClr val="tx1">
                    <a:tint val="75000"/>
                  </a:schemeClr>
                </a:solidFill>
              </a:defRPr>
            </a:lvl8pPr>
            <a:lvl9pPr marL="10121444" indent="0" algn="ctr">
              <a:buNone/>
              <a:defRPr>
                <a:solidFill>
                  <a:schemeClr val="tx1">
                    <a:tint val="75000"/>
                  </a:schemeClr>
                </a:solidFill>
              </a:defRPr>
            </a:lvl9pPr>
          </a:lstStyle>
          <a:p>
            <a:r>
              <a:rPr lang="en-US"/>
              <a:t>Klik om de titelstijl van het model te bewerken</a:t>
            </a:r>
            <a:endParaRPr lang="nl-NL" dirty="0"/>
          </a:p>
        </p:txBody>
      </p:sp>
      <p:sp>
        <p:nvSpPr>
          <p:cNvPr id="2" name="Titel 1"/>
          <p:cNvSpPr>
            <a:spLocks noGrp="1"/>
          </p:cNvSpPr>
          <p:nvPr>
            <p:ph type="ctrTitle"/>
          </p:nvPr>
        </p:nvSpPr>
        <p:spPr bwMode="auto">
          <a:xfrm>
            <a:off x="1246646" y="4215689"/>
            <a:ext cx="21847862" cy="3353389"/>
          </a:xfrm>
        </p:spPr>
        <p:txBody>
          <a:bodyPr anchor="b" anchorCtr="0"/>
          <a:lstStyle>
            <a:lvl1pPr>
              <a:lnSpc>
                <a:spcPct val="100000"/>
              </a:lnSpc>
              <a:defRPr>
                <a:solidFill>
                  <a:schemeClr val="bg1"/>
                </a:solidFill>
              </a:defRPr>
            </a:lvl1pPr>
          </a:lstStyle>
          <a:p>
            <a:r>
              <a:rPr lang="en-US" dirty="0" err="1"/>
              <a:t>Titelstijl</a:t>
            </a:r>
            <a:r>
              <a:rPr lang="en-US" dirty="0"/>
              <a:t> van model </a:t>
            </a:r>
            <a:r>
              <a:rPr lang="en-US" dirty="0" err="1"/>
              <a:t>bewerken</a:t>
            </a:r>
            <a:endParaRPr lang="nl-NL" dirty="0"/>
          </a:p>
        </p:txBody>
      </p:sp>
    </p:spTree>
    <p:extLst>
      <p:ext uri="{BB962C8B-B14F-4D97-AF65-F5344CB8AC3E}">
        <p14:creationId xmlns:p14="http://schemas.microsoft.com/office/powerpoint/2010/main" val="2085306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kst en 1x beeld Wit">
    <p:spTree>
      <p:nvGrpSpPr>
        <p:cNvPr id="1" name=""/>
        <p:cNvGrpSpPr/>
        <p:nvPr/>
      </p:nvGrpSpPr>
      <p:grpSpPr>
        <a:xfrm>
          <a:off x="0" y="0"/>
          <a:ext cx="0" cy="0"/>
          <a:chOff x="0" y="0"/>
          <a:chExt cx="0" cy="0"/>
        </a:xfrm>
      </p:grpSpPr>
      <p:pic>
        <p:nvPicPr>
          <p:cNvPr id="6" name="Huisstijl"/>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gray">
          <a:xfrm>
            <a:off x="0" y="0"/>
            <a:ext cx="24341138" cy="13693069"/>
          </a:xfrm>
          <a:prstGeom prst="rect">
            <a:avLst/>
          </a:prstGeom>
        </p:spPr>
      </p:pic>
      <p:sp>
        <p:nvSpPr>
          <p:cNvPr id="7" name="Cirkel"/>
          <p:cNvSpPr>
            <a:spLocks/>
          </p:cNvSpPr>
          <p:nvPr userDrawn="1"/>
        </p:nvSpPr>
        <p:spPr bwMode="gray">
          <a:xfrm>
            <a:off x="13735734" y="827569"/>
            <a:ext cx="10605408" cy="12033876"/>
          </a:xfrm>
          <a:custGeom>
            <a:avLst/>
            <a:gdLst/>
            <a:ahLst/>
            <a:cxnLst/>
            <a:rect l="l" t="t" r="r" b="b"/>
            <a:pathLst>
              <a:path w="3984031" h="4521600">
                <a:moveTo>
                  <a:pt x="2260800" y="0"/>
                </a:moveTo>
                <a:cubicBezTo>
                  <a:pt x="2951758" y="0"/>
                  <a:pt x="3570319" y="309968"/>
                  <a:pt x="3984031" y="799272"/>
                </a:cubicBezTo>
                <a:lnTo>
                  <a:pt x="3984031" y="2034057"/>
                </a:lnTo>
                <a:cubicBezTo>
                  <a:pt x="3881577" y="1191438"/>
                  <a:pt x="3200196" y="522000"/>
                  <a:pt x="2261496" y="522000"/>
                </a:cubicBezTo>
                <a:cubicBezTo>
                  <a:pt x="1238734" y="522000"/>
                  <a:pt x="522000" y="1314545"/>
                  <a:pt x="522000" y="2260105"/>
                </a:cubicBezTo>
                <a:cubicBezTo>
                  <a:pt x="522000" y="3241831"/>
                  <a:pt x="1320109" y="3999600"/>
                  <a:pt x="2261496" y="3999600"/>
                </a:cubicBezTo>
                <a:cubicBezTo>
                  <a:pt x="3128957" y="3999600"/>
                  <a:pt x="3875585" y="3354264"/>
                  <a:pt x="3984031" y="2482917"/>
                </a:cubicBezTo>
                <a:lnTo>
                  <a:pt x="3984031" y="3722328"/>
                </a:lnTo>
                <a:cubicBezTo>
                  <a:pt x="3570319" y="4211632"/>
                  <a:pt x="2951758" y="4521600"/>
                  <a:pt x="2260800" y="4521600"/>
                </a:cubicBezTo>
                <a:cubicBezTo>
                  <a:pt x="1012195" y="4521600"/>
                  <a:pt x="0" y="3509405"/>
                  <a:pt x="0" y="2260800"/>
                </a:cubicBezTo>
                <a:cubicBezTo>
                  <a:pt x="0" y="1012195"/>
                  <a:pt x="1012195" y="0"/>
                  <a:pt x="2260800" y="0"/>
                </a:cubicBezTo>
                <a:close/>
              </a:path>
            </a:pathLst>
          </a:custGeom>
          <a:solidFill>
            <a:schemeClr val="bg2"/>
          </a:solidFill>
          <a:ln>
            <a:noFill/>
          </a:ln>
        </p:spPr>
        <p:txBody>
          <a:bodyPr vert="horz" wrap="square" lIns="95092" tIns="47546" rIns="95092" bIns="47546" numCol="1" anchor="t" anchorCtr="0" compatLnSpc="1">
            <a:prstTxWarp prst="textNoShape">
              <a:avLst/>
            </a:prstTxWarp>
          </a:bodyPr>
          <a:lstStyle/>
          <a:p>
            <a:endParaRPr lang="nl-NL"/>
          </a:p>
        </p:txBody>
      </p:sp>
      <p:sp>
        <p:nvSpPr>
          <p:cNvPr id="5" name="Tijdelijke aanduiding voor dianummer 4"/>
          <p:cNvSpPr>
            <a:spLocks noGrp="1"/>
          </p:cNvSpPr>
          <p:nvPr>
            <p:ph type="sldNum" sz="quarter" idx="12"/>
          </p:nvPr>
        </p:nvSpPr>
        <p:spPr/>
        <p:txBody>
          <a:bodyPr/>
          <a:lstStyle/>
          <a:p>
            <a:fld id="{FE23FF3C-57D7-4447-A709-CB66734A4506}" type="slidenum">
              <a:rPr lang="nl-NL" smtClean="0"/>
              <a:t>‹nr.›</a:t>
            </a:fld>
            <a:endParaRPr lang="nl-NL"/>
          </a:p>
        </p:txBody>
      </p:sp>
      <p:sp>
        <p:nvSpPr>
          <p:cNvPr id="9" name="Tijdelijke aanduiding voor afbeelding 6"/>
          <p:cNvSpPr>
            <a:spLocks noGrp="1" noChangeAspect="1"/>
          </p:cNvSpPr>
          <p:nvPr>
            <p:ph type="pic" sz="quarter" idx="14"/>
          </p:nvPr>
        </p:nvSpPr>
        <p:spPr bwMode="gray">
          <a:xfrm>
            <a:off x="15907988" y="1766052"/>
            <a:ext cx="7187344" cy="10155978"/>
          </a:xfrm>
        </p:spPr>
        <p:txBody>
          <a:bodyPr tIns="298861" anchor="t" anchorCtr="1"/>
          <a:lstStyle>
            <a:lvl1pPr marL="0" indent="0">
              <a:buNone/>
              <a:defRPr/>
            </a:lvl1pPr>
          </a:lstStyle>
          <a:p>
            <a:r>
              <a:rPr lang="en-US"/>
              <a:t>Sleep de afbeelding naar de tijdelijke aanduiding of klik op het pictogram als u een afbeelding wilt toevoegen</a:t>
            </a:r>
            <a:endParaRPr lang="nl-NL"/>
          </a:p>
        </p:txBody>
      </p:sp>
      <p:sp>
        <p:nvSpPr>
          <p:cNvPr id="8" name="Tijdelijke aanduiding voor inhoud 5"/>
          <p:cNvSpPr>
            <a:spLocks noGrp="1"/>
          </p:cNvSpPr>
          <p:nvPr>
            <p:ph sz="quarter" idx="16"/>
          </p:nvPr>
        </p:nvSpPr>
        <p:spPr>
          <a:xfrm>
            <a:off x="1246639" y="2625224"/>
            <a:ext cx="14182094" cy="9006245"/>
          </a:xfrm>
        </p:spPr>
        <p:txBody>
          <a:bodyPr/>
          <a:lstStyle/>
          <a:p>
            <a:pPr lvl="0"/>
            <a:r>
              <a:rPr lang="en-US"/>
              <a:t>Klik om de tekststijl van het model te bewerken</a:t>
            </a:r>
          </a:p>
          <a:p>
            <a:pPr lvl="1"/>
            <a:r>
              <a:rPr lang="en-US"/>
              <a:t>Tweede niveau</a:t>
            </a:r>
          </a:p>
          <a:p>
            <a:pPr lvl="2"/>
            <a:r>
              <a:rPr lang="en-US"/>
              <a:t>Derde niveau</a:t>
            </a:r>
          </a:p>
          <a:p>
            <a:pPr lvl="3"/>
            <a:r>
              <a:rPr lang="en-US"/>
              <a:t>Vierde niveau</a:t>
            </a:r>
          </a:p>
          <a:p>
            <a:pPr lvl="4"/>
            <a:r>
              <a:rPr lang="en-US"/>
              <a:t>Vijfde niveau</a:t>
            </a:r>
            <a:endParaRPr lang="nl-NL" dirty="0"/>
          </a:p>
        </p:txBody>
      </p:sp>
      <p:sp>
        <p:nvSpPr>
          <p:cNvPr id="2" name="Titel 1"/>
          <p:cNvSpPr>
            <a:spLocks noGrp="1"/>
          </p:cNvSpPr>
          <p:nvPr>
            <p:ph type="title"/>
          </p:nvPr>
        </p:nvSpPr>
        <p:spPr>
          <a:xfrm>
            <a:off x="1246642" y="766489"/>
            <a:ext cx="14182094" cy="1341356"/>
          </a:xfrm>
        </p:spPr>
        <p:txBody>
          <a:bodyPr/>
          <a:lstStyle/>
          <a:p>
            <a:r>
              <a:rPr lang="en-US" dirty="0" err="1"/>
              <a:t>Titelstijl</a:t>
            </a:r>
            <a:r>
              <a:rPr lang="en-US" dirty="0"/>
              <a:t> van model </a:t>
            </a:r>
            <a:r>
              <a:rPr lang="en-US" dirty="0" err="1"/>
              <a:t>bewerken</a:t>
            </a:r>
            <a:endParaRPr lang="nl-NL" dirty="0"/>
          </a:p>
        </p:txBody>
      </p:sp>
    </p:spTree>
    <p:extLst>
      <p:ext uri="{BB962C8B-B14F-4D97-AF65-F5344CB8AC3E}">
        <p14:creationId xmlns:p14="http://schemas.microsoft.com/office/powerpoint/2010/main" val="1973748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kst en 1x beeld Zwart">
    <p:bg>
      <p:bgPr>
        <a:solidFill>
          <a:schemeClr val="tx1"/>
        </a:solidFill>
        <a:effectLst/>
      </p:bgPr>
    </p:bg>
    <p:spTree>
      <p:nvGrpSpPr>
        <p:cNvPr id="1" name=""/>
        <p:cNvGrpSpPr/>
        <p:nvPr/>
      </p:nvGrpSpPr>
      <p:grpSpPr>
        <a:xfrm>
          <a:off x="0" y="0"/>
          <a:ext cx="0" cy="0"/>
          <a:chOff x="0" y="0"/>
          <a:chExt cx="0" cy="0"/>
        </a:xfrm>
      </p:grpSpPr>
      <p:pic>
        <p:nvPicPr>
          <p:cNvPr id="6" name="Huisstijl"/>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black">
          <a:xfrm>
            <a:off x="-12770" y="0"/>
            <a:ext cx="24341138" cy="13693069"/>
          </a:xfrm>
          <a:prstGeom prst="rect">
            <a:avLst/>
          </a:prstGeom>
        </p:spPr>
      </p:pic>
      <p:pic>
        <p:nvPicPr>
          <p:cNvPr id="10" name="Afbeelding 9" descr="Cirkel1.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3734000" y="828000"/>
            <a:ext cx="10616184" cy="12039600"/>
          </a:xfrm>
          <a:prstGeom prst="rect">
            <a:avLst/>
          </a:prstGeom>
        </p:spPr>
      </p:pic>
      <p:sp>
        <p:nvSpPr>
          <p:cNvPr id="5" name="Tijdelijke aanduiding voor dianummer 4"/>
          <p:cNvSpPr>
            <a:spLocks noGrp="1"/>
          </p:cNvSpPr>
          <p:nvPr>
            <p:ph type="sldNum" sz="quarter" idx="12"/>
          </p:nvPr>
        </p:nvSpPr>
        <p:spPr/>
        <p:txBody>
          <a:bodyPr/>
          <a:lstStyle/>
          <a:p>
            <a:fld id="{FE23FF3C-57D7-4447-A709-CB66734A4506}" type="slidenum">
              <a:rPr lang="nl-NL" smtClean="0"/>
              <a:t>‹nr.›</a:t>
            </a:fld>
            <a:endParaRPr lang="nl-NL"/>
          </a:p>
        </p:txBody>
      </p:sp>
      <p:sp>
        <p:nvSpPr>
          <p:cNvPr id="9" name="Tijdelijke aanduiding voor afbeelding 6"/>
          <p:cNvSpPr>
            <a:spLocks noGrp="1" noChangeAspect="1"/>
          </p:cNvSpPr>
          <p:nvPr>
            <p:ph type="pic" sz="quarter" idx="14"/>
          </p:nvPr>
        </p:nvSpPr>
        <p:spPr bwMode="gray">
          <a:xfrm>
            <a:off x="15907988" y="1766052"/>
            <a:ext cx="7187344" cy="10155978"/>
          </a:xfrm>
        </p:spPr>
        <p:txBody>
          <a:bodyPr tIns="298861" anchor="t" anchorCtr="1"/>
          <a:lstStyle>
            <a:lvl1pPr marL="0" indent="0">
              <a:buNone/>
              <a:defRPr>
                <a:solidFill>
                  <a:srgbClr val="FFFFFF"/>
                </a:solidFill>
              </a:defRPr>
            </a:lvl1pPr>
          </a:lstStyle>
          <a:p>
            <a:r>
              <a:rPr lang="en-US"/>
              <a:t>Sleep de afbeelding naar de tijdelijke aanduiding of klik op het pictogram als u een afbeelding wilt toevoegen</a:t>
            </a:r>
            <a:endParaRPr lang="nl-NL" dirty="0"/>
          </a:p>
        </p:txBody>
      </p:sp>
      <p:sp>
        <p:nvSpPr>
          <p:cNvPr id="8" name="Tijdelijke aanduiding voor inhoud 5"/>
          <p:cNvSpPr>
            <a:spLocks noGrp="1"/>
          </p:cNvSpPr>
          <p:nvPr>
            <p:ph sz="quarter" idx="16" hasCustomPrompt="1"/>
          </p:nvPr>
        </p:nvSpPr>
        <p:spPr>
          <a:xfrm>
            <a:off x="1246639" y="2625224"/>
            <a:ext cx="14182094" cy="9006245"/>
          </a:xfrm>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sz="3500">
                <a:solidFill>
                  <a:srgbClr val="FFFFFF"/>
                </a:solidFill>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r>
              <a:rPr lang="nl-NL" sz="2700" b="0" i="0" dirty="0">
                <a:solidFill>
                  <a:srgbClr val="000000"/>
                </a:solidFill>
                <a:latin typeface="Lucida Grande"/>
                <a:ea typeface="Lucida Grande"/>
                <a:cs typeface="Lucida Grande"/>
              </a:rPr>
              <a:t>1_Tekst en 1x beeld</a:t>
            </a:r>
            <a:endParaRPr lang="nl-NL" dirty="0"/>
          </a:p>
        </p:txBody>
      </p:sp>
      <p:sp>
        <p:nvSpPr>
          <p:cNvPr id="2" name="Titel 1"/>
          <p:cNvSpPr>
            <a:spLocks noGrp="1"/>
          </p:cNvSpPr>
          <p:nvPr>
            <p:ph type="title"/>
          </p:nvPr>
        </p:nvSpPr>
        <p:spPr>
          <a:xfrm>
            <a:off x="1246642" y="766489"/>
            <a:ext cx="14182094" cy="1341356"/>
          </a:xfrm>
        </p:spPr>
        <p:txBody>
          <a:bodyPr/>
          <a:lstStyle/>
          <a:p>
            <a:r>
              <a:rPr lang="en-US"/>
              <a:t>Titelstijl van model bewerken</a:t>
            </a:r>
            <a:endParaRPr lang="nl-NL" dirty="0"/>
          </a:p>
        </p:txBody>
      </p:sp>
    </p:spTree>
    <p:extLst>
      <p:ext uri="{BB962C8B-B14F-4D97-AF65-F5344CB8AC3E}">
        <p14:creationId xmlns:p14="http://schemas.microsoft.com/office/powerpoint/2010/main" val="2019581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kst en 2x beeld">
    <p:spTree>
      <p:nvGrpSpPr>
        <p:cNvPr id="1" name=""/>
        <p:cNvGrpSpPr/>
        <p:nvPr/>
      </p:nvGrpSpPr>
      <p:grpSpPr>
        <a:xfrm>
          <a:off x="0" y="0"/>
          <a:ext cx="0" cy="0"/>
          <a:chOff x="0" y="0"/>
          <a:chExt cx="0" cy="0"/>
        </a:xfrm>
      </p:grpSpPr>
      <p:pic>
        <p:nvPicPr>
          <p:cNvPr id="7" name="Huisstijl"/>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gray">
          <a:xfrm>
            <a:off x="0" y="0"/>
            <a:ext cx="24341138" cy="13693069"/>
          </a:xfrm>
          <a:prstGeom prst="rect">
            <a:avLst/>
          </a:prstGeom>
        </p:spPr>
      </p:pic>
      <p:sp>
        <p:nvSpPr>
          <p:cNvPr id="10" name="Cirkel"/>
          <p:cNvSpPr>
            <a:spLocks/>
          </p:cNvSpPr>
          <p:nvPr userDrawn="1"/>
        </p:nvSpPr>
        <p:spPr bwMode="gray">
          <a:xfrm>
            <a:off x="13735734" y="827569"/>
            <a:ext cx="10605408" cy="12033876"/>
          </a:xfrm>
          <a:custGeom>
            <a:avLst/>
            <a:gdLst/>
            <a:ahLst/>
            <a:cxnLst/>
            <a:rect l="l" t="t" r="r" b="b"/>
            <a:pathLst>
              <a:path w="3984031" h="4521600">
                <a:moveTo>
                  <a:pt x="2260800" y="0"/>
                </a:moveTo>
                <a:cubicBezTo>
                  <a:pt x="2951758" y="0"/>
                  <a:pt x="3570319" y="309968"/>
                  <a:pt x="3984031" y="799272"/>
                </a:cubicBezTo>
                <a:lnTo>
                  <a:pt x="3984031" y="2034057"/>
                </a:lnTo>
                <a:cubicBezTo>
                  <a:pt x="3881577" y="1191438"/>
                  <a:pt x="3200196" y="522000"/>
                  <a:pt x="2261496" y="522000"/>
                </a:cubicBezTo>
                <a:cubicBezTo>
                  <a:pt x="1238734" y="522000"/>
                  <a:pt x="522000" y="1314545"/>
                  <a:pt x="522000" y="2260105"/>
                </a:cubicBezTo>
                <a:cubicBezTo>
                  <a:pt x="522000" y="3241831"/>
                  <a:pt x="1320109" y="3999600"/>
                  <a:pt x="2261496" y="3999600"/>
                </a:cubicBezTo>
                <a:cubicBezTo>
                  <a:pt x="3128957" y="3999600"/>
                  <a:pt x="3875585" y="3354264"/>
                  <a:pt x="3984031" y="2482917"/>
                </a:cubicBezTo>
                <a:lnTo>
                  <a:pt x="3984031" y="3722328"/>
                </a:lnTo>
                <a:cubicBezTo>
                  <a:pt x="3570319" y="4211632"/>
                  <a:pt x="2951758" y="4521600"/>
                  <a:pt x="2260800" y="4521600"/>
                </a:cubicBezTo>
                <a:cubicBezTo>
                  <a:pt x="1012195" y="4521600"/>
                  <a:pt x="0" y="3509405"/>
                  <a:pt x="0" y="2260800"/>
                </a:cubicBezTo>
                <a:cubicBezTo>
                  <a:pt x="0" y="1012195"/>
                  <a:pt x="1012195" y="0"/>
                  <a:pt x="2260800" y="0"/>
                </a:cubicBezTo>
                <a:close/>
              </a:path>
            </a:pathLst>
          </a:custGeom>
          <a:solidFill>
            <a:schemeClr val="bg2"/>
          </a:solidFill>
          <a:ln>
            <a:noFill/>
          </a:ln>
        </p:spPr>
        <p:txBody>
          <a:bodyPr vert="horz" wrap="square" lIns="95092" tIns="47546" rIns="95092" bIns="47546" numCol="1" anchor="t" anchorCtr="0" compatLnSpc="1">
            <a:prstTxWarp prst="textNoShape">
              <a:avLst/>
            </a:prstTxWarp>
          </a:bodyPr>
          <a:lstStyle/>
          <a:p>
            <a:endParaRPr lang="nl-NL"/>
          </a:p>
        </p:txBody>
      </p:sp>
      <p:sp>
        <p:nvSpPr>
          <p:cNvPr id="5" name="Tijdelijke aanduiding voor dianummer 4"/>
          <p:cNvSpPr>
            <a:spLocks noGrp="1"/>
          </p:cNvSpPr>
          <p:nvPr>
            <p:ph type="sldNum" sz="quarter" idx="12"/>
          </p:nvPr>
        </p:nvSpPr>
        <p:spPr/>
        <p:txBody>
          <a:bodyPr/>
          <a:lstStyle/>
          <a:p>
            <a:fld id="{FE23FF3C-57D7-4447-A709-CB66734A4506}" type="slidenum">
              <a:rPr lang="nl-NL" smtClean="0"/>
              <a:t>‹nr.›</a:t>
            </a:fld>
            <a:endParaRPr lang="nl-NL"/>
          </a:p>
        </p:txBody>
      </p:sp>
      <p:sp>
        <p:nvSpPr>
          <p:cNvPr id="11" name="Tijdelijke aanduiding voor afbeelding 7"/>
          <p:cNvSpPr>
            <a:spLocks noGrp="1" noChangeAspect="1"/>
          </p:cNvSpPr>
          <p:nvPr>
            <p:ph type="pic" sz="quarter" idx="15"/>
          </p:nvPr>
        </p:nvSpPr>
        <p:spPr bwMode="gray">
          <a:xfrm>
            <a:off x="15907988" y="7131582"/>
            <a:ext cx="7187344" cy="4791383"/>
          </a:xfrm>
        </p:spPr>
        <p:txBody>
          <a:bodyPr tIns="298861" anchor="t" anchorCtr="1"/>
          <a:lstStyle>
            <a:lvl1pPr marL="0" indent="0">
              <a:buNone/>
              <a:defRPr/>
            </a:lvl1pPr>
          </a:lstStyle>
          <a:p>
            <a:r>
              <a:rPr lang="en-US"/>
              <a:t>Sleep de afbeelding naar de tijdelijke aanduiding of klik op het pictogram als u een afbeelding wilt toevoegen</a:t>
            </a:r>
            <a:endParaRPr lang="nl-NL"/>
          </a:p>
        </p:txBody>
      </p:sp>
      <p:sp>
        <p:nvSpPr>
          <p:cNvPr id="9" name="Tijdelijke aanduiding voor afbeelding 6"/>
          <p:cNvSpPr>
            <a:spLocks noGrp="1" noChangeAspect="1"/>
          </p:cNvSpPr>
          <p:nvPr>
            <p:ph type="pic" sz="quarter" idx="14"/>
          </p:nvPr>
        </p:nvSpPr>
        <p:spPr bwMode="gray">
          <a:xfrm>
            <a:off x="15907988" y="1766052"/>
            <a:ext cx="7187344" cy="4790556"/>
          </a:xfrm>
        </p:spPr>
        <p:txBody>
          <a:bodyPr tIns="298861" anchor="t" anchorCtr="1"/>
          <a:lstStyle>
            <a:lvl1pPr marL="0" indent="0">
              <a:buNone/>
              <a:defRPr/>
            </a:lvl1pPr>
          </a:lstStyle>
          <a:p>
            <a:r>
              <a:rPr lang="en-US"/>
              <a:t>Sleep de afbeelding naar de tijdelijke aanduiding of klik op het pictogram als u een afbeelding wilt toevoegen</a:t>
            </a:r>
            <a:endParaRPr lang="nl-NL"/>
          </a:p>
        </p:txBody>
      </p:sp>
      <p:sp>
        <p:nvSpPr>
          <p:cNvPr id="8" name="Tijdelijke aanduiding voor inhoud 5"/>
          <p:cNvSpPr>
            <a:spLocks noGrp="1"/>
          </p:cNvSpPr>
          <p:nvPr>
            <p:ph sz="quarter" idx="16"/>
          </p:nvPr>
        </p:nvSpPr>
        <p:spPr>
          <a:xfrm>
            <a:off x="1246639" y="2625224"/>
            <a:ext cx="14182094" cy="9006245"/>
          </a:xfrm>
        </p:spPr>
        <p:txBody>
          <a:bodyPr/>
          <a:lstStyle/>
          <a:p>
            <a:pPr lvl="0"/>
            <a:r>
              <a:rPr lang="en-US"/>
              <a:t>Klik om de tekststijl van het model te bewerken</a:t>
            </a:r>
          </a:p>
          <a:p>
            <a:pPr lvl="1"/>
            <a:r>
              <a:rPr lang="en-US"/>
              <a:t>Tweede niveau</a:t>
            </a:r>
          </a:p>
          <a:p>
            <a:pPr lvl="2"/>
            <a:r>
              <a:rPr lang="en-US"/>
              <a:t>Derde niveau</a:t>
            </a:r>
          </a:p>
          <a:p>
            <a:pPr lvl="3"/>
            <a:r>
              <a:rPr lang="en-US"/>
              <a:t>Vierde niveau</a:t>
            </a:r>
          </a:p>
          <a:p>
            <a:pPr lvl="4"/>
            <a:r>
              <a:rPr lang="en-US"/>
              <a:t>Vijfde niveau</a:t>
            </a:r>
            <a:endParaRPr lang="nl-NL" dirty="0"/>
          </a:p>
        </p:txBody>
      </p:sp>
      <p:sp>
        <p:nvSpPr>
          <p:cNvPr id="2" name="Titel 1"/>
          <p:cNvSpPr>
            <a:spLocks noGrp="1"/>
          </p:cNvSpPr>
          <p:nvPr>
            <p:ph type="title"/>
          </p:nvPr>
        </p:nvSpPr>
        <p:spPr>
          <a:xfrm>
            <a:off x="1246642" y="766489"/>
            <a:ext cx="14182094" cy="1341356"/>
          </a:xfrm>
        </p:spPr>
        <p:txBody>
          <a:bodyPr/>
          <a:lstStyle/>
          <a:p>
            <a:r>
              <a:rPr lang="en-US"/>
              <a:t>Titelstijl van model bewerken</a:t>
            </a:r>
            <a:endParaRPr lang="nl-NL" dirty="0"/>
          </a:p>
        </p:txBody>
      </p:sp>
    </p:spTree>
    <p:extLst>
      <p:ext uri="{BB962C8B-B14F-4D97-AF65-F5344CB8AC3E}">
        <p14:creationId xmlns:p14="http://schemas.microsoft.com/office/powerpoint/2010/main" val="1298567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kst en 2x beeld Zwart">
    <p:bg>
      <p:bgPr>
        <a:solidFill>
          <a:schemeClr val="tx1"/>
        </a:solidFill>
        <a:effectLst/>
      </p:bgPr>
    </p:bg>
    <p:spTree>
      <p:nvGrpSpPr>
        <p:cNvPr id="1" name=""/>
        <p:cNvGrpSpPr/>
        <p:nvPr/>
      </p:nvGrpSpPr>
      <p:grpSpPr>
        <a:xfrm>
          <a:off x="0" y="0"/>
          <a:ext cx="0" cy="0"/>
          <a:chOff x="0" y="0"/>
          <a:chExt cx="0" cy="0"/>
        </a:xfrm>
      </p:grpSpPr>
      <p:pic>
        <p:nvPicPr>
          <p:cNvPr id="7" name="Huisstijl"/>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black">
          <a:xfrm>
            <a:off x="-12770" y="0"/>
            <a:ext cx="24341138" cy="13693069"/>
          </a:xfrm>
          <a:prstGeom prst="rect">
            <a:avLst/>
          </a:prstGeom>
        </p:spPr>
      </p:pic>
      <p:pic>
        <p:nvPicPr>
          <p:cNvPr id="12" name="Afbeelding 11" descr="Cirkel1.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3734000" y="828000"/>
            <a:ext cx="10616184" cy="12039600"/>
          </a:xfrm>
          <a:prstGeom prst="rect">
            <a:avLst/>
          </a:prstGeom>
        </p:spPr>
      </p:pic>
      <p:sp>
        <p:nvSpPr>
          <p:cNvPr id="5" name="Tijdelijke aanduiding voor dianummer 4"/>
          <p:cNvSpPr>
            <a:spLocks noGrp="1"/>
          </p:cNvSpPr>
          <p:nvPr>
            <p:ph type="sldNum" sz="quarter" idx="12"/>
          </p:nvPr>
        </p:nvSpPr>
        <p:spPr/>
        <p:txBody>
          <a:bodyPr/>
          <a:lstStyle/>
          <a:p>
            <a:fld id="{FE23FF3C-57D7-4447-A709-CB66734A4506}" type="slidenum">
              <a:rPr lang="nl-NL" smtClean="0"/>
              <a:t>‹nr.›</a:t>
            </a:fld>
            <a:endParaRPr lang="nl-NL"/>
          </a:p>
        </p:txBody>
      </p:sp>
      <p:sp>
        <p:nvSpPr>
          <p:cNvPr id="11" name="Tijdelijke aanduiding voor afbeelding 7"/>
          <p:cNvSpPr>
            <a:spLocks noGrp="1" noChangeAspect="1"/>
          </p:cNvSpPr>
          <p:nvPr>
            <p:ph type="pic" sz="quarter" idx="15"/>
          </p:nvPr>
        </p:nvSpPr>
        <p:spPr bwMode="gray">
          <a:xfrm>
            <a:off x="15907988" y="7131582"/>
            <a:ext cx="7187344" cy="4791383"/>
          </a:xfrm>
        </p:spPr>
        <p:txBody>
          <a:bodyPr tIns="298861" anchor="t" anchorCtr="1"/>
          <a:lstStyle>
            <a:lvl1pPr marL="0" indent="0">
              <a:buNone/>
              <a:defRPr>
                <a:solidFill>
                  <a:srgbClr val="FFFFFF"/>
                </a:solidFill>
              </a:defRPr>
            </a:lvl1pPr>
          </a:lstStyle>
          <a:p>
            <a:r>
              <a:rPr lang="en-US"/>
              <a:t>Sleep de afbeelding naar de tijdelijke aanduiding of klik op het pictogram als u een afbeelding wilt toevoegen</a:t>
            </a:r>
            <a:endParaRPr lang="nl-NL" dirty="0"/>
          </a:p>
        </p:txBody>
      </p:sp>
      <p:sp>
        <p:nvSpPr>
          <p:cNvPr id="9" name="Tijdelijke aanduiding voor afbeelding 6"/>
          <p:cNvSpPr>
            <a:spLocks noGrp="1" noChangeAspect="1"/>
          </p:cNvSpPr>
          <p:nvPr>
            <p:ph type="pic" sz="quarter" idx="14"/>
          </p:nvPr>
        </p:nvSpPr>
        <p:spPr bwMode="gray">
          <a:xfrm>
            <a:off x="15907988" y="1766052"/>
            <a:ext cx="7187344" cy="4790556"/>
          </a:xfrm>
        </p:spPr>
        <p:txBody>
          <a:bodyPr tIns="298861" anchor="t" anchorCtr="1"/>
          <a:lstStyle>
            <a:lvl1pPr marL="0" indent="0">
              <a:buNone/>
              <a:defRPr>
                <a:solidFill>
                  <a:srgbClr val="FFFFFF"/>
                </a:solidFill>
              </a:defRPr>
            </a:lvl1pPr>
          </a:lstStyle>
          <a:p>
            <a:r>
              <a:rPr lang="en-US"/>
              <a:t>Sleep de afbeelding naar de tijdelijke aanduiding of klik op het pictogram als u een afbeelding wilt toevoegen</a:t>
            </a:r>
            <a:endParaRPr lang="nl-NL" dirty="0"/>
          </a:p>
        </p:txBody>
      </p:sp>
      <p:sp>
        <p:nvSpPr>
          <p:cNvPr id="8" name="Tijdelijke aanduiding voor inhoud 5"/>
          <p:cNvSpPr>
            <a:spLocks noGrp="1"/>
          </p:cNvSpPr>
          <p:nvPr>
            <p:ph sz="quarter" idx="16"/>
          </p:nvPr>
        </p:nvSpPr>
        <p:spPr>
          <a:xfrm>
            <a:off x="1246639" y="2625224"/>
            <a:ext cx="14182094" cy="9006245"/>
          </a:xfrm>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Klik om de tekststijl van het model te bewerken</a:t>
            </a:r>
          </a:p>
          <a:p>
            <a:pPr lvl="1"/>
            <a:r>
              <a:rPr lang="en-US"/>
              <a:t>Tweede niveau</a:t>
            </a:r>
          </a:p>
          <a:p>
            <a:pPr lvl="2"/>
            <a:r>
              <a:rPr lang="en-US"/>
              <a:t>Derde niveau</a:t>
            </a:r>
          </a:p>
          <a:p>
            <a:pPr lvl="3"/>
            <a:r>
              <a:rPr lang="en-US"/>
              <a:t>Vierde niveau</a:t>
            </a:r>
          </a:p>
          <a:p>
            <a:pPr lvl="4"/>
            <a:r>
              <a:rPr lang="en-US"/>
              <a:t>Vijfde niveau</a:t>
            </a:r>
            <a:endParaRPr lang="nl-NL" dirty="0"/>
          </a:p>
        </p:txBody>
      </p:sp>
      <p:sp>
        <p:nvSpPr>
          <p:cNvPr id="2" name="Titel 1"/>
          <p:cNvSpPr>
            <a:spLocks noGrp="1"/>
          </p:cNvSpPr>
          <p:nvPr>
            <p:ph type="title"/>
          </p:nvPr>
        </p:nvSpPr>
        <p:spPr>
          <a:xfrm>
            <a:off x="1246642" y="766489"/>
            <a:ext cx="14182094" cy="1341356"/>
          </a:xfrm>
        </p:spPr>
        <p:txBody>
          <a:bodyPr/>
          <a:lstStyle/>
          <a:p>
            <a:r>
              <a:rPr lang="en-US"/>
              <a:t>Titelstijl van model bewerken</a:t>
            </a:r>
            <a:endParaRPr lang="nl-NL" dirty="0"/>
          </a:p>
        </p:txBody>
      </p:sp>
    </p:spTree>
    <p:extLst>
      <p:ext uri="{BB962C8B-B14F-4D97-AF65-F5344CB8AC3E}">
        <p14:creationId xmlns:p14="http://schemas.microsoft.com/office/powerpoint/2010/main" val="2894115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Onderwerp en 2x beeld Wit">
    <p:spTree>
      <p:nvGrpSpPr>
        <p:cNvPr id="1" name=""/>
        <p:cNvGrpSpPr/>
        <p:nvPr/>
      </p:nvGrpSpPr>
      <p:grpSpPr>
        <a:xfrm>
          <a:off x="0" y="0"/>
          <a:ext cx="0" cy="0"/>
          <a:chOff x="0" y="0"/>
          <a:chExt cx="0" cy="0"/>
        </a:xfrm>
      </p:grpSpPr>
      <p:pic>
        <p:nvPicPr>
          <p:cNvPr id="6" name="Huisstijl"/>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gray">
          <a:xfrm>
            <a:off x="0" y="0"/>
            <a:ext cx="24341138" cy="13693069"/>
          </a:xfrm>
          <a:prstGeom prst="rect">
            <a:avLst/>
          </a:prstGeom>
        </p:spPr>
      </p:pic>
      <p:sp>
        <p:nvSpPr>
          <p:cNvPr id="8" name="Cirkel"/>
          <p:cNvSpPr>
            <a:spLocks/>
          </p:cNvSpPr>
          <p:nvPr userDrawn="1"/>
        </p:nvSpPr>
        <p:spPr bwMode="gray">
          <a:xfrm>
            <a:off x="13735734" y="827569"/>
            <a:ext cx="10605408" cy="12033876"/>
          </a:xfrm>
          <a:custGeom>
            <a:avLst/>
            <a:gdLst/>
            <a:ahLst/>
            <a:cxnLst/>
            <a:rect l="l" t="t" r="r" b="b"/>
            <a:pathLst>
              <a:path w="3984031" h="4521600">
                <a:moveTo>
                  <a:pt x="2260800" y="0"/>
                </a:moveTo>
                <a:cubicBezTo>
                  <a:pt x="2951758" y="0"/>
                  <a:pt x="3570319" y="309968"/>
                  <a:pt x="3984031" y="799272"/>
                </a:cubicBezTo>
                <a:lnTo>
                  <a:pt x="3984031" y="2034057"/>
                </a:lnTo>
                <a:cubicBezTo>
                  <a:pt x="3881577" y="1191438"/>
                  <a:pt x="3200196" y="522000"/>
                  <a:pt x="2261496" y="522000"/>
                </a:cubicBezTo>
                <a:cubicBezTo>
                  <a:pt x="1238734" y="522000"/>
                  <a:pt x="522000" y="1314545"/>
                  <a:pt x="522000" y="2260105"/>
                </a:cubicBezTo>
                <a:cubicBezTo>
                  <a:pt x="522000" y="3241831"/>
                  <a:pt x="1320109" y="3999600"/>
                  <a:pt x="2261496" y="3999600"/>
                </a:cubicBezTo>
                <a:cubicBezTo>
                  <a:pt x="3128957" y="3999600"/>
                  <a:pt x="3875585" y="3354264"/>
                  <a:pt x="3984031" y="2482917"/>
                </a:cubicBezTo>
                <a:lnTo>
                  <a:pt x="3984031" y="3722328"/>
                </a:lnTo>
                <a:cubicBezTo>
                  <a:pt x="3570319" y="4211632"/>
                  <a:pt x="2951758" y="4521600"/>
                  <a:pt x="2260800" y="4521600"/>
                </a:cubicBezTo>
                <a:cubicBezTo>
                  <a:pt x="1012195" y="4521600"/>
                  <a:pt x="0" y="3509405"/>
                  <a:pt x="0" y="2260800"/>
                </a:cubicBezTo>
                <a:cubicBezTo>
                  <a:pt x="0" y="1012195"/>
                  <a:pt x="1012195" y="0"/>
                  <a:pt x="2260800" y="0"/>
                </a:cubicBezTo>
                <a:close/>
              </a:path>
            </a:pathLst>
          </a:custGeom>
          <a:solidFill>
            <a:schemeClr val="bg2"/>
          </a:solidFill>
          <a:ln>
            <a:noFill/>
          </a:ln>
        </p:spPr>
        <p:txBody>
          <a:bodyPr vert="horz" wrap="square" lIns="95092" tIns="47546" rIns="95092" bIns="47546" numCol="1" anchor="t" anchorCtr="0" compatLnSpc="1">
            <a:prstTxWarp prst="textNoShape">
              <a:avLst/>
            </a:prstTxWarp>
          </a:bodyPr>
          <a:lstStyle/>
          <a:p>
            <a:endParaRPr lang="nl-NL"/>
          </a:p>
        </p:txBody>
      </p:sp>
      <p:sp>
        <p:nvSpPr>
          <p:cNvPr id="5" name="Tijdelijke aanduiding voor dianummer 4"/>
          <p:cNvSpPr>
            <a:spLocks noGrp="1"/>
          </p:cNvSpPr>
          <p:nvPr>
            <p:ph type="sldNum" sz="quarter" idx="12"/>
          </p:nvPr>
        </p:nvSpPr>
        <p:spPr/>
        <p:txBody>
          <a:bodyPr/>
          <a:lstStyle/>
          <a:p>
            <a:fld id="{FE23FF3C-57D7-4447-A709-CB66734A4506}" type="slidenum">
              <a:rPr lang="nl-NL" smtClean="0"/>
              <a:t>‹nr.›</a:t>
            </a:fld>
            <a:endParaRPr lang="nl-NL"/>
          </a:p>
        </p:txBody>
      </p:sp>
      <p:sp>
        <p:nvSpPr>
          <p:cNvPr id="9" name="Tijdelijke aanduiding voor afbeelding 6"/>
          <p:cNvSpPr>
            <a:spLocks noGrp="1" noChangeAspect="1"/>
          </p:cNvSpPr>
          <p:nvPr>
            <p:ph type="pic" sz="quarter" idx="14"/>
          </p:nvPr>
        </p:nvSpPr>
        <p:spPr bwMode="gray">
          <a:xfrm>
            <a:off x="12458063" y="3012429"/>
            <a:ext cx="10637269" cy="7664889"/>
          </a:xfrm>
        </p:spPr>
        <p:txBody>
          <a:bodyPr tIns="298861" anchor="t" anchorCtr="1"/>
          <a:lstStyle>
            <a:lvl1pPr marL="0" indent="0">
              <a:buNone/>
              <a:defRPr/>
            </a:lvl1pPr>
          </a:lstStyle>
          <a:p>
            <a:r>
              <a:rPr lang="en-US"/>
              <a:t>Sleep de afbeelding naar de tijdelijke aanduiding of klik op het pictogram als u een afbeelding wilt toevoegen</a:t>
            </a:r>
            <a:endParaRPr lang="nl-NL"/>
          </a:p>
        </p:txBody>
      </p:sp>
      <p:sp>
        <p:nvSpPr>
          <p:cNvPr id="7" name="Tijdelijke aanduiding voor afbeelding 5"/>
          <p:cNvSpPr>
            <a:spLocks noGrp="1" noChangeAspect="1"/>
          </p:cNvSpPr>
          <p:nvPr>
            <p:ph type="pic" sz="quarter" idx="13"/>
          </p:nvPr>
        </p:nvSpPr>
        <p:spPr bwMode="gray">
          <a:xfrm>
            <a:off x="1246639" y="3012429"/>
            <a:ext cx="10637269" cy="7664160"/>
          </a:xfrm>
        </p:spPr>
        <p:txBody>
          <a:bodyPr tIns="298861" anchor="t" anchorCtr="1"/>
          <a:lstStyle>
            <a:lvl1pPr marL="0" indent="0">
              <a:buNone/>
              <a:defRPr/>
            </a:lvl1pPr>
          </a:lstStyle>
          <a:p>
            <a:r>
              <a:rPr lang="en-US"/>
              <a:t>Sleep de afbeelding naar de tijdelijke aanduiding of klik op het pictogram als u een afbeelding wilt toevoegen</a:t>
            </a:r>
            <a:endParaRPr lang="nl-NL"/>
          </a:p>
        </p:txBody>
      </p:sp>
      <p:sp>
        <p:nvSpPr>
          <p:cNvPr id="2" name="Titel 1"/>
          <p:cNvSpPr>
            <a:spLocks noGrp="1"/>
          </p:cNvSpPr>
          <p:nvPr>
            <p:ph type="title"/>
          </p:nvPr>
        </p:nvSpPr>
        <p:spPr/>
        <p:txBody>
          <a:bodyPr/>
          <a:lstStyle/>
          <a:p>
            <a:r>
              <a:rPr lang="en-US"/>
              <a:t>Titelstijl van model bewerken</a:t>
            </a:r>
            <a:endParaRPr lang="nl-NL" dirty="0"/>
          </a:p>
        </p:txBody>
      </p:sp>
    </p:spTree>
    <p:extLst>
      <p:ext uri="{BB962C8B-B14F-4D97-AF65-F5344CB8AC3E}">
        <p14:creationId xmlns:p14="http://schemas.microsoft.com/office/powerpoint/2010/main" val="2440642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Onderwerp en 2x beeld Zwart">
    <p:bg>
      <p:bgPr>
        <a:solidFill>
          <a:schemeClr val="tx1"/>
        </a:solidFill>
        <a:effectLst/>
      </p:bgPr>
    </p:bg>
    <p:spTree>
      <p:nvGrpSpPr>
        <p:cNvPr id="1" name=""/>
        <p:cNvGrpSpPr/>
        <p:nvPr/>
      </p:nvGrpSpPr>
      <p:grpSpPr>
        <a:xfrm>
          <a:off x="0" y="0"/>
          <a:ext cx="0" cy="0"/>
          <a:chOff x="0" y="0"/>
          <a:chExt cx="0" cy="0"/>
        </a:xfrm>
      </p:grpSpPr>
      <p:pic>
        <p:nvPicPr>
          <p:cNvPr id="6" name="Huisstijl"/>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black">
          <a:xfrm>
            <a:off x="-12770" y="0"/>
            <a:ext cx="24341138" cy="13693069"/>
          </a:xfrm>
          <a:prstGeom prst="rect">
            <a:avLst/>
          </a:prstGeom>
        </p:spPr>
      </p:pic>
      <p:pic>
        <p:nvPicPr>
          <p:cNvPr id="10" name="Afbeelding 9" descr="Cirkel1.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3734000" y="828000"/>
            <a:ext cx="10616184" cy="12039600"/>
          </a:xfrm>
          <a:prstGeom prst="rect">
            <a:avLst/>
          </a:prstGeom>
        </p:spPr>
      </p:pic>
      <p:sp>
        <p:nvSpPr>
          <p:cNvPr id="5" name="Tijdelijke aanduiding voor dianummer 4"/>
          <p:cNvSpPr>
            <a:spLocks noGrp="1"/>
          </p:cNvSpPr>
          <p:nvPr>
            <p:ph type="sldNum" sz="quarter" idx="12"/>
          </p:nvPr>
        </p:nvSpPr>
        <p:spPr/>
        <p:txBody>
          <a:bodyPr/>
          <a:lstStyle/>
          <a:p>
            <a:fld id="{FE23FF3C-57D7-4447-A709-CB66734A4506}" type="slidenum">
              <a:rPr lang="nl-NL" smtClean="0"/>
              <a:t>‹nr.›</a:t>
            </a:fld>
            <a:endParaRPr lang="nl-NL"/>
          </a:p>
        </p:txBody>
      </p:sp>
      <p:sp>
        <p:nvSpPr>
          <p:cNvPr id="9" name="Tijdelijke aanduiding voor afbeelding 6"/>
          <p:cNvSpPr>
            <a:spLocks noGrp="1" noChangeAspect="1"/>
          </p:cNvSpPr>
          <p:nvPr>
            <p:ph type="pic" sz="quarter" idx="14"/>
          </p:nvPr>
        </p:nvSpPr>
        <p:spPr bwMode="gray">
          <a:xfrm>
            <a:off x="12458063" y="3012429"/>
            <a:ext cx="10637269" cy="7664889"/>
          </a:xfrm>
        </p:spPr>
        <p:txBody>
          <a:bodyPr tIns="298861" anchor="t" anchorCtr="1"/>
          <a:lstStyle>
            <a:lvl1pPr marL="0" indent="0">
              <a:buNone/>
              <a:defRPr>
                <a:solidFill>
                  <a:srgbClr val="FFFFFF"/>
                </a:solidFill>
              </a:defRPr>
            </a:lvl1pPr>
          </a:lstStyle>
          <a:p>
            <a:r>
              <a:rPr lang="en-US"/>
              <a:t>Sleep de afbeelding naar de tijdelijke aanduiding of klik op het pictogram als u een afbeelding wilt toevoegen</a:t>
            </a:r>
            <a:endParaRPr lang="nl-NL" dirty="0"/>
          </a:p>
        </p:txBody>
      </p:sp>
      <p:sp>
        <p:nvSpPr>
          <p:cNvPr id="7" name="Tijdelijke aanduiding voor afbeelding 5"/>
          <p:cNvSpPr>
            <a:spLocks noGrp="1" noChangeAspect="1"/>
          </p:cNvSpPr>
          <p:nvPr>
            <p:ph type="pic" sz="quarter" idx="13"/>
          </p:nvPr>
        </p:nvSpPr>
        <p:spPr bwMode="gray">
          <a:xfrm>
            <a:off x="1246639" y="3012429"/>
            <a:ext cx="10637269" cy="7664160"/>
          </a:xfrm>
        </p:spPr>
        <p:txBody>
          <a:bodyPr tIns="298861" anchor="t" anchorCtr="1"/>
          <a:lstStyle>
            <a:lvl1pPr marL="0" indent="0">
              <a:buNone/>
              <a:defRPr>
                <a:solidFill>
                  <a:srgbClr val="FFFFFF"/>
                </a:solidFill>
              </a:defRPr>
            </a:lvl1pPr>
          </a:lstStyle>
          <a:p>
            <a:r>
              <a:rPr lang="en-US"/>
              <a:t>Sleep de afbeelding naar de tijdelijke aanduiding of klik op het pictogram als u een afbeelding wilt toevoegen</a:t>
            </a:r>
            <a:endParaRPr lang="nl-NL" dirty="0"/>
          </a:p>
        </p:txBody>
      </p:sp>
      <p:sp>
        <p:nvSpPr>
          <p:cNvPr id="2" name="Titel 1"/>
          <p:cNvSpPr>
            <a:spLocks noGrp="1"/>
          </p:cNvSpPr>
          <p:nvPr>
            <p:ph type="title"/>
          </p:nvPr>
        </p:nvSpPr>
        <p:spPr/>
        <p:txBody>
          <a:bodyPr/>
          <a:lstStyle/>
          <a:p>
            <a:r>
              <a:rPr lang="en-US"/>
              <a:t>Titelstijl van model bewerken</a:t>
            </a:r>
            <a:endParaRPr lang="nl-NL" dirty="0"/>
          </a:p>
        </p:txBody>
      </p:sp>
    </p:spTree>
    <p:extLst>
      <p:ext uri="{BB962C8B-B14F-4D97-AF65-F5344CB8AC3E}">
        <p14:creationId xmlns:p14="http://schemas.microsoft.com/office/powerpoint/2010/main" val="180509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Onderwerp en 3x beeld Wit">
    <p:spTree>
      <p:nvGrpSpPr>
        <p:cNvPr id="1" name=""/>
        <p:cNvGrpSpPr/>
        <p:nvPr/>
      </p:nvGrpSpPr>
      <p:grpSpPr>
        <a:xfrm>
          <a:off x="0" y="0"/>
          <a:ext cx="0" cy="0"/>
          <a:chOff x="0" y="0"/>
          <a:chExt cx="0" cy="0"/>
        </a:xfrm>
      </p:grpSpPr>
      <p:pic>
        <p:nvPicPr>
          <p:cNvPr id="8" name="Huisstijl"/>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gray">
          <a:xfrm>
            <a:off x="0" y="0"/>
            <a:ext cx="24341138" cy="13693069"/>
          </a:xfrm>
          <a:prstGeom prst="rect">
            <a:avLst/>
          </a:prstGeom>
        </p:spPr>
      </p:pic>
      <p:sp>
        <p:nvSpPr>
          <p:cNvPr id="10" name="Cirkel"/>
          <p:cNvSpPr>
            <a:spLocks/>
          </p:cNvSpPr>
          <p:nvPr userDrawn="1"/>
        </p:nvSpPr>
        <p:spPr bwMode="gray">
          <a:xfrm>
            <a:off x="13735734" y="827569"/>
            <a:ext cx="10605408" cy="12033876"/>
          </a:xfrm>
          <a:custGeom>
            <a:avLst/>
            <a:gdLst/>
            <a:ahLst/>
            <a:cxnLst/>
            <a:rect l="l" t="t" r="r" b="b"/>
            <a:pathLst>
              <a:path w="3984031" h="4521600">
                <a:moveTo>
                  <a:pt x="2260800" y="0"/>
                </a:moveTo>
                <a:cubicBezTo>
                  <a:pt x="2951758" y="0"/>
                  <a:pt x="3570319" y="309968"/>
                  <a:pt x="3984031" y="799272"/>
                </a:cubicBezTo>
                <a:lnTo>
                  <a:pt x="3984031" y="2034057"/>
                </a:lnTo>
                <a:cubicBezTo>
                  <a:pt x="3881577" y="1191438"/>
                  <a:pt x="3200196" y="522000"/>
                  <a:pt x="2261496" y="522000"/>
                </a:cubicBezTo>
                <a:cubicBezTo>
                  <a:pt x="1238734" y="522000"/>
                  <a:pt x="522000" y="1314545"/>
                  <a:pt x="522000" y="2260105"/>
                </a:cubicBezTo>
                <a:cubicBezTo>
                  <a:pt x="522000" y="3241831"/>
                  <a:pt x="1320109" y="3999600"/>
                  <a:pt x="2261496" y="3999600"/>
                </a:cubicBezTo>
                <a:cubicBezTo>
                  <a:pt x="3128957" y="3999600"/>
                  <a:pt x="3875585" y="3354264"/>
                  <a:pt x="3984031" y="2482917"/>
                </a:cubicBezTo>
                <a:lnTo>
                  <a:pt x="3984031" y="3722328"/>
                </a:lnTo>
                <a:cubicBezTo>
                  <a:pt x="3570319" y="4211632"/>
                  <a:pt x="2951758" y="4521600"/>
                  <a:pt x="2260800" y="4521600"/>
                </a:cubicBezTo>
                <a:cubicBezTo>
                  <a:pt x="1012195" y="4521600"/>
                  <a:pt x="0" y="3509405"/>
                  <a:pt x="0" y="2260800"/>
                </a:cubicBezTo>
                <a:cubicBezTo>
                  <a:pt x="0" y="1012195"/>
                  <a:pt x="1012195" y="0"/>
                  <a:pt x="2260800" y="0"/>
                </a:cubicBezTo>
                <a:close/>
              </a:path>
            </a:pathLst>
          </a:custGeom>
          <a:solidFill>
            <a:schemeClr val="bg2"/>
          </a:solidFill>
          <a:ln>
            <a:noFill/>
          </a:ln>
        </p:spPr>
        <p:txBody>
          <a:bodyPr vert="horz" wrap="square" lIns="95092" tIns="47546" rIns="95092" bIns="47546" numCol="1" anchor="t" anchorCtr="0" compatLnSpc="1">
            <a:prstTxWarp prst="textNoShape">
              <a:avLst/>
            </a:prstTxWarp>
          </a:bodyPr>
          <a:lstStyle/>
          <a:p>
            <a:endParaRPr lang="nl-NL"/>
          </a:p>
        </p:txBody>
      </p:sp>
      <p:sp>
        <p:nvSpPr>
          <p:cNvPr id="5" name="Tijdelijke aanduiding voor dianummer 4"/>
          <p:cNvSpPr>
            <a:spLocks noGrp="1"/>
          </p:cNvSpPr>
          <p:nvPr>
            <p:ph type="sldNum" sz="quarter" idx="12"/>
          </p:nvPr>
        </p:nvSpPr>
        <p:spPr/>
        <p:txBody>
          <a:bodyPr/>
          <a:lstStyle/>
          <a:p>
            <a:fld id="{FE23FF3C-57D7-4447-A709-CB66734A4506}" type="slidenum">
              <a:rPr lang="nl-NL" smtClean="0"/>
              <a:t>‹nr.›</a:t>
            </a:fld>
            <a:endParaRPr lang="nl-NL"/>
          </a:p>
        </p:txBody>
      </p:sp>
      <p:sp>
        <p:nvSpPr>
          <p:cNvPr id="11" name="Tijdelijke aanduiding voor afbeelding 7"/>
          <p:cNvSpPr>
            <a:spLocks noGrp="1" noChangeAspect="1"/>
          </p:cNvSpPr>
          <p:nvPr>
            <p:ph type="pic" sz="quarter" idx="15"/>
          </p:nvPr>
        </p:nvSpPr>
        <p:spPr bwMode="gray">
          <a:xfrm>
            <a:off x="12458063" y="7131578"/>
            <a:ext cx="10637269" cy="3545011"/>
          </a:xfrm>
        </p:spPr>
        <p:txBody>
          <a:bodyPr tIns="298861" anchor="t" anchorCtr="1"/>
          <a:lstStyle>
            <a:lvl1pPr marL="0" indent="0">
              <a:buNone/>
              <a:defRPr/>
            </a:lvl1pPr>
          </a:lstStyle>
          <a:p>
            <a:r>
              <a:rPr lang="en-US"/>
              <a:t>Sleep de afbeelding naar de tijdelijke aanduiding of klik op het pictogram als u een afbeelding wilt toevoegen</a:t>
            </a:r>
            <a:endParaRPr lang="nl-NL"/>
          </a:p>
        </p:txBody>
      </p:sp>
      <p:sp>
        <p:nvSpPr>
          <p:cNvPr id="9" name="Tijdelijke aanduiding voor afbeelding 6"/>
          <p:cNvSpPr>
            <a:spLocks noGrp="1" noChangeAspect="1"/>
          </p:cNvSpPr>
          <p:nvPr>
            <p:ph type="pic" sz="quarter" idx="14"/>
          </p:nvPr>
        </p:nvSpPr>
        <p:spPr bwMode="gray">
          <a:xfrm>
            <a:off x="12458063" y="3012429"/>
            <a:ext cx="10637269" cy="3545011"/>
          </a:xfrm>
        </p:spPr>
        <p:txBody>
          <a:bodyPr tIns="298861" anchor="t" anchorCtr="1"/>
          <a:lstStyle>
            <a:lvl1pPr marL="0" indent="0">
              <a:buNone/>
              <a:defRPr/>
            </a:lvl1pPr>
          </a:lstStyle>
          <a:p>
            <a:r>
              <a:rPr lang="en-US"/>
              <a:t>Sleep de afbeelding naar de tijdelijke aanduiding of klik op het pictogram als u een afbeelding wilt toevoegen</a:t>
            </a:r>
            <a:endParaRPr lang="nl-NL"/>
          </a:p>
        </p:txBody>
      </p:sp>
      <p:sp>
        <p:nvSpPr>
          <p:cNvPr id="7" name="Tijdelijke aanduiding voor afbeelding 5"/>
          <p:cNvSpPr>
            <a:spLocks noGrp="1" noChangeAspect="1"/>
          </p:cNvSpPr>
          <p:nvPr>
            <p:ph type="pic" sz="quarter" idx="13"/>
          </p:nvPr>
        </p:nvSpPr>
        <p:spPr bwMode="gray">
          <a:xfrm>
            <a:off x="1246639" y="3012429"/>
            <a:ext cx="10637269" cy="7664160"/>
          </a:xfrm>
        </p:spPr>
        <p:txBody>
          <a:bodyPr tIns="298861" anchor="t" anchorCtr="1"/>
          <a:lstStyle>
            <a:lvl1pPr marL="0" indent="0">
              <a:buNone/>
              <a:defRPr/>
            </a:lvl1pPr>
          </a:lstStyle>
          <a:p>
            <a:r>
              <a:rPr lang="en-US"/>
              <a:t>Sleep de afbeelding naar de tijdelijke aanduiding of klik op het pictogram als u een afbeelding wilt toevoegen</a:t>
            </a:r>
            <a:endParaRPr lang="nl-NL"/>
          </a:p>
        </p:txBody>
      </p:sp>
      <p:sp>
        <p:nvSpPr>
          <p:cNvPr id="2" name="Titel 1"/>
          <p:cNvSpPr>
            <a:spLocks noGrp="1"/>
          </p:cNvSpPr>
          <p:nvPr>
            <p:ph type="title"/>
          </p:nvPr>
        </p:nvSpPr>
        <p:spPr/>
        <p:txBody>
          <a:bodyPr/>
          <a:lstStyle/>
          <a:p>
            <a:r>
              <a:rPr lang="en-US"/>
              <a:t>Titelstijl van model bewerken</a:t>
            </a:r>
            <a:endParaRPr lang="nl-NL" dirty="0"/>
          </a:p>
        </p:txBody>
      </p:sp>
    </p:spTree>
    <p:extLst>
      <p:ext uri="{BB962C8B-B14F-4D97-AF65-F5344CB8AC3E}">
        <p14:creationId xmlns:p14="http://schemas.microsoft.com/office/powerpoint/2010/main" val="2234753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Onderwerp en 3x beeld Zwart">
    <p:bg>
      <p:bgPr>
        <a:solidFill>
          <a:schemeClr val="tx1"/>
        </a:solidFill>
        <a:effectLst/>
      </p:bgPr>
    </p:bg>
    <p:spTree>
      <p:nvGrpSpPr>
        <p:cNvPr id="1" name=""/>
        <p:cNvGrpSpPr/>
        <p:nvPr/>
      </p:nvGrpSpPr>
      <p:grpSpPr>
        <a:xfrm>
          <a:off x="0" y="0"/>
          <a:ext cx="0" cy="0"/>
          <a:chOff x="0" y="0"/>
          <a:chExt cx="0" cy="0"/>
        </a:xfrm>
      </p:grpSpPr>
      <p:pic>
        <p:nvPicPr>
          <p:cNvPr id="8" name="Huisstijl"/>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black">
          <a:xfrm>
            <a:off x="-12770" y="0"/>
            <a:ext cx="24341138" cy="13693069"/>
          </a:xfrm>
          <a:prstGeom prst="rect">
            <a:avLst/>
          </a:prstGeom>
        </p:spPr>
      </p:pic>
      <p:pic>
        <p:nvPicPr>
          <p:cNvPr id="12" name="Afbeelding 11" descr="Cirkel1.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3734000" y="828000"/>
            <a:ext cx="10616184" cy="12039600"/>
          </a:xfrm>
          <a:prstGeom prst="rect">
            <a:avLst/>
          </a:prstGeom>
        </p:spPr>
      </p:pic>
      <p:sp>
        <p:nvSpPr>
          <p:cNvPr id="5" name="Tijdelijke aanduiding voor dianummer 4"/>
          <p:cNvSpPr>
            <a:spLocks noGrp="1"/>
          </p:cNvSpPr>
          <p:nvPr>
            <p:ph type="sldNum" sz="quarter" idx="12"/>
          </p:nvPr>
        </p:nvSpPr>
        <p:spPr/>
        <p:txBody>
          <a:bodyPr/>
          <a:lstStyle/>
          <a:p>
            <a:fld id="{FE23FF3C-57D7-4447-A709-CB66734A4506}" type="slidenum">
              <a:rPr lang="nl-NL" smtClean="0"/>
              <a:t>‹nr.›</a:t>
            </a:fld>
            <a:endParaRPr lang="nl-NL"/>
          </a:p>
        </p:txBody>
      </p:sp>
      <p:sp>
        <p:nvSpPr>
          <p:cNvPr id="11" name="Tijdelijke aanduiding voor afbeelding 7"/>
          <p:cNvSpPr>
            <a:spLocks noGrp="1" noChangeAspect="1"/>
          </p:cNvSpPr>
          <p:nvPr>
            <p:ph type="pic" sz="quarter" idx="15"/>
          </p:nvPr>
        </p:nvSpPr>
        <p:spPr bwMode="gray">
          <a:xfrm>
            <a:off x="12458063" y="7131578"/>
            <a:ext cx="10637269" cy="3545011"/>
          </a:xfrm>
        </p:spPr>
        <p:txBody>
          <a:bodyPr tIns="298861" anchor="t" anchorCtr="1"/>
          <a:lstStyle>
            <a:lvl1pPr marL="0" indent="0">
              <a:buNone/>
              <a:defRPr>
                <a:solidFill>
                  <a:srgbClr val="FFFFFF"/>
                </a:solidFill>
              </a:defRPr>
            </a:lvl1pPr>
          </a:lstStyle>
          <a:p>
            <a:r>
              <a:rPr lang="en-US"/>
              <a:t>Sleep de afbeelding naar de tijdelijke aanduiding of klik op het pictogram als u een afbeelding wilt toevoegen</a:t>
            </a:r>
            <a:endParaRPr lang="nl-NL" dirty="0"/>
          </a:p>
        </p:txBody>
      </p:sp>
      <p:sp>
        <p:nvSpPr>
          <p:cNvPr id="9" name="Tijdelijke aanduiding voor afbeelding 6"/>
          <p:cNvSpPr>
            <a:spLocks noGrp="1" noChangeAspect="1"/>
          </p:cNvSpPr>
          <p:nvPr>
            <p:ph type="pic" sz="quarter" idx="14"/>
          </p:nvPr>
        </p:nvSpPr>
        <p:spPr bwMode="gray">
          <a:xfrm>
            <a:off x="12458063" y="3012429"/>
            <a:ext cx="10637269" cy="3545011"/>
          </a:xfrm>
        </p:spPr>
        <p:txBody>
          <a:bodyPr tIns="298861" anchor="t" anchorCtr="1"/>
          <a:lstStyle>
            <a:lvl1pPr marL="0" indent="0">
              <a:buNone/>
              <a:defRPr>
                <a:solidFill>
                  <a:srgbClr val="FFFFFF"/>
                </a:solidFill>
              </a:defRPr>
            </a:lvl1pPr>
          </a:lstStyle>
          <a:p>
            <a:r>
              <a:rPr lang="en-US"/>
              <a:t>Sleep de afbeelding naar de tijdelijke aanduiding of klik op het pictogram als u een afbeelding wilt toevoegen</a:t>
            </a:r>
            <a:endParaRPr lang="nl-NL" dirty="0"/>
          </a:p>
        </p:txBody>
      </p:sp>
      <p:sp>
        <p:nvSpPr>
          <p:cNvPr id="7" name="Tijdelijke aanduiding voor afbeelding 5"/>
          <p:cNvSpPr>
            <a:spLocks noGrp="1" noChangeAspect="1"/>
          </p:cNvSpPr>
          <p:nvPr>
            <p:ph type="pic" sz="quarter" idx="13"/>
          </p:nvPr>
        </p:nvSpPr>
        <p:spPr bwMode="gray">
          <a:xfrm>
            <a:off x="1246639" y="3012429"/>
            <a:ext cx="10637269" cy="7664160"/>
          </a:xfrm>
        </p:spPr>
        <p:txBody>
          <a:bodyPr tIns="298861" anchor="t" anchorCtr="1"/>
          <a:lstStyle>
            <a:lvl1pPr marL="0" indent="0">
              <a:buNone/>
              <a:defRPr>
                <a:solidFill>
                  <a:srgbClr val="FFFFFF"/>
                </a:solidFill>
              </a:defRPr>
            </a:lvl1pPr>
          </a:lstStyle>
          <a:p>
            <a:r>
              <a:rPr lang="en-US"/>
              <a:t>Sleep de afbeelding naar de tijdelijke aanduiding of klik op het pictogram als u een afbeelding wilt toevoegen</a:t>
            </a:r>
            <a:endParaRPr lang="nl-NL" dirty="0"/>
          </a:p>
        </p:txBody>
      </p:sp>
      <p:sp>
        <p:nvSpPr>
          <p:cNvPr id="2" name="Titel 1"/>
          <p:cNvSpPr>
            <a:spLocks noGrp="1"/>
          </p:cNvSpPr>
          <p:nvPr>
            <p:ph type="title"/>
          </p:nvPr>
        </p:nvSpPr>
        <p:spPr/>
        <p:txBody>
          <a:bodyPr/>
          <a:lstStyle/>
          <a:p>
            <a:r>
              <a:rPr lang="en-US"/>
              <a:t>Titelstijl van model bewerken</a:t>
            </a:r>
            <a:endParaRPr lang="nl-NL" dirty="0"/>
          </a:p>
        </p:txBody>
      </p:sp>
    </p:spTree>
    <p:extLst>
      <p:ext uri="{BB962C8B-B14F-4D97-AF65-F5344CB8AC3E}">
        <p14:creationId xmlns:p14="http://schemas.microsoft.com/office/powerpoint/2010/main" val="294149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Alleen titel Wit">
    <p:spTree>
      <p:nvGrpSpPr>
        <p:cNvPr id="1" name=""/>
        <p:cNvGrpSpPr/>
        <p:nvPr/>
      </p:nvGrpSpPr>
      <p:grpSpPr>
        <a:xfrm>
          <a:off x="0" y="0"/>
          <a:ext cx="0" cy="0"/>
          <a:chOff x="0" y="0"/>
          <a:chExt cx="0" cy="0"/>
        </a:xfrm>
      </p:grpSpPr>
      <p:pic>
        <p:nvPicPr>
          <p:cNvPr id="4" name="Huisstijl"/>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gray">
          <a:xfrm>
            <a:off x="0" y="0"/>
            <a:ext cx="24341138" cy="13693069"/>
          </a:xfrm>
          <a:prstGeom prst="rect">
            <a:avLst/>
          </a:prstGeom>
        </p:spPr>
      </p:pic>
      <p:sp>
        <p:nvSpPr>
          <p:cNvPr id="6" name="Cirkel"/>
          <p:cNvSpPr>
            <a:spLocks/>
          </p:cNvSpPr>
          <p:nvPr userDrawn="1"/>
        </p:nvSpPr>
        <p:spPr bwMode="gray">
          <a:xfrm>
            <a:off x="13735734" y="827569"/>
            <a:ext cx="10605408" cy="12033876"/>
          </a:xfrm>
          <a:custGeom>
            <a:avLst/>
            <a:gdLst/>
            <a:ahLst/>
            <a:cxnLst/>
            <a:rect l="l" t="t" r="r" b="b"/>
            <a:pathLst>
              <a:path w="3984031" h="4521600">
                <a:moveTo>
                  <a:pt x="2260800" y="0"/>
                </a:moveTo>
                <a:cubicBezTo>
                  <a:pt x="2951758" y="0"/>
                  <a:pt x="3570319" y="309968"/>
                  <a:pt x="3984031" y="799272"/>
                </a:cubicBezTo>
                <a:lnTo>
                  <a:pt x="3984031" y="2034057"/>
                </a:lnTo>
                <a:cubicBezTo>
                  <a:pt x="3881577" y="1191438"/>
                  <a:pt x="3200196" y="522000"/>
                  <a:pt x="2261496" y="522000"/>
                </a:cubicBezTo>
                <a:cubicBezTo>
                  <a:pt x="1238734" y="522000"/>
                  <a:pt x="522000" y="1314545"/>
                  <a:pt x="522000" y="2260105"/>
                </a:cubicBezTo>
                <a:cubicBezTo>
                  <a:pt x="522000" y="3241831"/>
                  <a:pt x="1320109" y="3999600"/>
                  <a:pt x="2261496" y="3999600"/>
                </a:cubicBezTo>
                <a:cubicBezTo>
                  <a:pt x="3128957" y="3999600"/>
                  <a:pt x="3875585" y="3354264"/>
                  <a:pt x="3984031" y="2482917"/>
                </a:cubicBezTo>
                <a:lnTo>
                  <a:pt x="3984031" y="3722328"/>
                </a:lnTo>
                <a:cubicBezTo>
                  <a:pt x="3570319" y="4211632"/>
                  <a:pt x="2951758" y="4521600"/>
                  <a:pt x="2260800" y="4521600"/>
                </a:cubicBezTo>
                <a:cubicBezTo>
                  <a:pt x="1012195" y="4521600"/>
                  <a:pt x="0" y="3509405"/>
                  <a:pt x="0" y="2260800"/>
                </a:cubicBezTo>
                <a:cubicBezTo>
                  <a:pt x="0" y="1012195"/>
                  <a:pt x="1012195" y="0"/>
                  <a:pt x="2260800" y="0"/>
                </a:cubicBezTo>
                <a:close/>
              </a:path>
            </a:pathLst>
          </a:custGeom>
          <a:solidFill>
            <a:schemeClr val="bg2"/>
          </a:solidFill>
          <a:ln>
            <a:noFill/>
          </a:ln>
        </p:spPr>
        <p:txBody>
          <a:bodyPr vert="horz" wrap="square" lIns="95092" tIns="47546" rIns="95092" bIns="47546" numCol="1" anchor="t" anchorCtr="0" compatLnSpc="1">
            <a:prstTxWarp prst="textNoShape">
              <a:avLst/>
            </a:prstTxWarp>
          </a:bodyPr>
          <a:lstStyle/>
          <a:p>
            <a:endParaRPr lang="nl-NL"/>
          </a:p>
        </p:txBody>
      </p:sp>
      <p:sp>
        <p:nvSpPr>
          <p:cNvPr id="5" name="Tijdelijke aanduiding voor dianummer 4"/>
          <p:cNvSpPr>
            <a:spLocks noGrp="1"/>
          </p:cNvSpPr>
          <p:nvPr>
            <p:ph type="sldNum" sz="quarter" idx="12"/>
          </p:nvPr>
        </p:nvSpPr>
        <p:spPr/>
        <p:txBody>
          <a:bodyPr/>
          <a:lstStyle/>
          <a:p>
            <a:fld id="{FE23FF3C-57D7-4447-A709-CB66734A4506}" type="slidenum">
              <a:rPr lang="nl-NL" smtClean="0"/>
              <a:t>‹nr.›</a:t>
            </a:fld>
            <a:endParaRPr lang="nl-NL"/>
          </a:p>
        </p:txBody>
      </p:sp>
      <p:sp>
        <p:nvSpPr>
          <p:cNvPr id="2" name="Titel 1"/>
          <p:cNvSpPr>
            <a:spLocks noGrp="1"/>
          </p:cNvSpPr>
          <p:nvPr>
            <p:ph type="title"/>
          </p:nvPr>
        </p:nvSpPr>
        <p:spPr/>
        <p:txBody>
          <a:bodyPr/>
          <a:lstStyle/>
          <a:p>
            <a:r>
              <a:rPr lang="en-US"/>
              <a:t>Titelstijl van model bewerken</a:t>
            </a:r>
            <a:endParaRPr lang="nl-NL" dirty="0"/>
          </a:p>
        </p:txBody>
      </p:sp>
    </p:spTree>
    <p:extLst>
      <p:ext uri="{BB962C8B-B14F-4D97-AF65-F5344CB8AC3E}">
        <p14:creationId xmlns:p14="http://schemas.microsoft.com/office/powerpoint/2010/main" val="2498152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Alleen titel Zwart">
    <p:bg>
      <p:bgPr>
        <a:solidFill>
          <a:schemeClr val="tx1"/>
        </a:solidFill>
        <a:effectLst/>
      </p:bgPr>
    </p:bg>
    <p:spTree>
      <p:nvGrpSpPr>
        <p:cNvPr id="1" name=""/>
        <p:cNvGrpSpPr/>
        <p:nvPr/>
      </p:nvGrpSpPr>
      <p:grpSpPr>
        <a:xfrm>
          <a:off x="0" y="0"/>
          <a:ext cx="0" cy="0"/>
          <a:chOff x="0" y="0"/>
          <a:chExt cx="0" cy="0"/>
        </a:xfrm>
      </p:grpSpPr>
      <p:pic>
        <p:nvPicPr>
          <p:cNvPr id="4" name="Huisstijl"/>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black">
          <a:xfrm>
            <a:off x="-12770" y="0"/>
            <a:ext cx="24341138" cy="13693069"/>
          </a:xfrm>
          <a:prstGeom prst="rect">
            <a:avLst/>
          </a:prstGeom>
        </p:spPr>
      </p:pic>
      <p:pic>
        <p:nvPicPr>
          <p:cNvPr id="7" name="Afbeelding 6" descr="Cirkel1.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3734000" y="828000"/>
            <a:ext cx="10616184" cy="12039600"/>
          </a:xfrm>
          <a:prstGeom prst="rect">
            <a:avLst/>
          </a:prstGeom>
        </p:spPr>
      </p:pic>
      <p:sp>
        <p:nvSpPr>
          <p:cNvPr id="5" name="Tijdelijke aanduiding voor dianummer 4"/>
          <p:cNvSpPr>
            <a:spLocks noGrp="1"/>
          </p:cNvSpPr>
          <p:nvPr>
            <p:ph type="sldNum" sz="quarter" idx="12"/>
          </p:nvPr>
        </p:nvSpPr>
        <p:spPr/>
        <p:txBody>
          <a:bodyPr/>
          <a:lstStyle/>
          <a:p>
            <a:fld id="{FE23FF3C-57D7-4447-A709-CB66734A4506}" type="slidenum">
              <a:rPr lang="nl-NL" smtClean="0"/>
              <a:t>‹nr.›</a:t>
            </a:fld>
            <a:endParaRPr lang="nl-NL"/>
          </a:p>
        </p:txBody>
      </p:sp>
      <p:sp>
        <p:nvSpPr>
          <p:cNvPr id="2" name="Titel 1"/>
          <p:cNvSpPr>
            <a:spLocks noGrp="1"/>
          </p:cNvSpPr>
          <p:nvPr>
            <p:ph type="title"/>
          </p:nvPr>
        </p:nvSpPr>
        <p:spPr/>
        <p:txBody>
          <a:bodyPr/>
          <a:lstStyle/>
          <a:p>
            <a:r>
              <a:rPr lang="en-US"/>
              <a:t>Titelstijl van model bewerken</a:t>
            </a:r>
            <a:endParaRPr lang="nl-NL" dirty="0"/>
          </a:p>
        </p:txBody>
      </p:sp>
    </p:spTree>
    <p:extLst>
      <p:ext uri="{BB962C8B-B14F-4D97-AF65-F5344CB8AC3E}">
        <p14:creationId xmlns:p14="http://schemas.microsoft.com/office/powerpoint/2010/main" val="2505480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dia met afbeelding">
    <p:bg>
      <p:bgPr>
        <a:solidFill>
          <a:schemeClr val="accent1"/>
        </a:solidFill>
        <a:effectLst/>
      </p:bgPr>
    </p:bg>
    <p:spTree>
      <p:nvGrpSpPr>
        <p:cNvPr id="1" name=""/>
        <p:cNvGrpSpPr/>
        <p:nvPr/>
      </p:nvGrpSpPr>
      <p:grpSpPr>
        <a:xfrm>
          <a:off x="0" y="0"/>
          <a:ext cx="0" cy="0"/>
          <a:chOff x="0" y="0"/>
          <a:chExt cx="0" cy="0"/>
        </a:xfrm>
      </p:grpSpPr>
      <p:pic>
        <p:nvPicPr>
          <p:cNvPr id="8" name="Huisstijl"/>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black">
          <a:xfrm>
            <a:off x="19845" y="16694"/>
            <a:ext cx="24341133" cy="13693064"/>
          </a:xfrm>
          <a:prstGeom prst="rect">
            <a:avLst/>
          </a:prstGeom>
        </p:spPr>
      </p:pic>
      <p:sp>
        <p:nvSpPr>
          <p:cNvPr id="6" name="Tijdelijke aanduiding voor afbeelding 1"/>
          <p:cNvSpPr>
            <a:spLocks noGrp="1" noChangeAspect="1"/>
          </p:cNvSpPr>
          <p:nvPr>
            <p:ph type="pic" sz="quarter" idx="10"/>
          </p:nvPr>
        </p:nvSpPr>
        <p:spPr bwMode="gray">
          <a:xfrm>
            <a:off x="0" y="3113861"/>
            <a:ext cx="24341138" cy="6519180"/>
          </a:xfrm>
          <a:solidFill>
            <a:schemeClr val="bg2">
              <a:lumMod val="75000"/>
            </a:schemeClr>
          </a:solidFill>
        </p:spPr>
        <p:txBody>
          <a:bodyPr tIns="298861" anchor="t" anchorCtr="1"/>
          <a:lstStyle>
            <a:lvl1pPr marL="0" indent="0">
              <a:buNone/>
              <a:defRPr/>
            </a:lvl1pPr>
          </a:lstStyle>
          <a:p>
            <a:r>
              <a:rPr lang="en-US"/>
              <a:t>Sleep de afbeelding naar de tijdelijke aanduiding of klik op het pictogram als u een afbeelding wilt toevoegen</a:t>
            </a:r>
            <a:endParaRPr lang="nl-NL" dirty="0"/>
          </a:p>
        </p:txBody>
      </p:sp>
      <p:sp>
        <p:nvSpPr>
          <p:cNvPr id="9" name="Cirkelhouder 2"/>
          <p:cNvSpPr>
            <a:spLocks noGrp="1"/>
          </p:cNvSpPr>
          <p:nvPr>
            <p:ph type="pic" sz="quarter" idx="11" hasCustomPrompt="1"/>
          </p:nvPr>
        </p:nvSpPr>
        <p:spPr bwMode="gray">
          <a:xfrm>
            <a:off x="15237169" y="3777160"/>
            <a:ext cx="9103969" cy="9911859"/>
          </a:xfrm>
          <a:blipFill>
            <a:blip r:embed="rId3">
              <a:extLst>
                <a:ext uri="{28A0092B-C50C-407E-A947-70E740481C1C}">
                  <a14:useLocalDpi xmlns:a14="http://schemas.microsoft.com/office/drawing/2010/main"/>
                </a:ext>
              </a:extLst>
            </a:blip>
            <a:stretch>
              <a:fillRect/>
            </a:stretch>
          </a:blipFill>
        </p:spPr>
        <p:txBody>
          <a:bodyPr tIns="0" bIns="1992410" anchor="ctr" anchorCtr="1">
            <a:normAutofit/>
          </a:bodyPr>
          <a:lstStyle>
            <a:lvl1pPr marL="0" indent="0" algn="ctr">
              <a:buNone/>
              <a:defRPr sz="3700" baseline="0"/>
            </a:lvl1pPr>
          </a:lstStyle>
          <a:p>
            <a:r>
              <a:rPr lang="nl-NL" dirty="0"/>
              <a:t>Cirkelhouder</a:t>
            </a:r>
          </a:p>
        </p:txBody>
      </p:sp>
      <p:sp>
        <p:nvSpPr>
          <p:cNvPr id="3" name="Ondertitel 4"/>
          <p:cNvSpPr>
            <a:spLocks noGrp="1"/>
          </p:cNvSpPr>
          <p:nvPr>
            <p:ph type="subTitle" idx="1"/>
          </p:nvPr>
        </p:nvSpPr>
        <p:spPr bwMode="auto">
          <a:xfrm>
            <a:off x="1246646" y="11114090"/>
            <a:ext cx="21847862" cy="1245544"/>
          </a:xfrm>
        </p:spPr>
        <p:txBody>
          <a:bodyPr>
            <a:normAutofit/>
          </a:bodyPr>
          <a:lstStyle>
            <a:lvl1pPr marL="0" indent="0" algn="l">
              <a:buNone/>
              <a:defRPr sz="5600">
                <a:solidFill>
                  <a:schemeClr val="bg1"/>
                </a:solidFill>
                <a:latin typeface="+mj-lt"/>
              </a:defRPr>
            </a:lvl1pPr>
            <a:lvl2pPr marL="1265181" indent="0" algn="ctr">
              <a:buNone/>
              <a:defRPr>
                <a:solidFill>
                  <a:schemeClr val="tx1">
                    <a:tint val="75000"/>
                  </a:schemeClr>
                </a:solidFill>
              </a:defRPr>
            </a:lvl2pPr>
            <a:lvl3pPr marL="2530361" indent="0" algn="ctr">
              <a:buNone/>
              <a:defRPr>
                <a:solidFill>
                  <a:schemeClr val="tx1">
                    <a:tint val="75000"/>
                  </a:schemeClr>
                </a:solidFill>
              </a:defRPr>
            </a:lvl3pPr>
            <a:lvl4pPr marL="3795542" indent="0" algn="ctr">
              <a:buNone/>
              <a:defRPr>
                <a:solidFill>
                  <a:schemeClr val="tx1">
                    <a:tint val="75000"/>
                  </a:schemeClr>
                </a:solidFill>
              </a:defRPr>
            </a:lvl4pPr>
            <a:lvl5pPr marL="5060725" indent="0" algn="ctr">
              <a:buNone/>
              <a:defRPr>
                <a:solidFill>
                  <a:schemeClr val="tx1">
                    <a:tint val="75000"/>
                  </a:schemeClr>
                </a:solidFill>
              </a:defRPr>
            </a:lvl5pPr>
            <a:lvl6pPr marL="6325903" indent="0" algn="ctr">
              <a:buNone/>
              <a:defRPr>
                <a:solidFill>
                  <a:schemeClr val="tx1">
                    <a:tint val="75000"/>
                  </a:schemeClr>
                </a:solidFill>
              </a:defRPr>
            </a:lvl6pPr>
            <a:lvl7pPr marL="7591086" indent="0" algn="ctr">
              <a:buNone/>
              <a:defRPr>
                <a:solidFill>
                  <a:schemeClr val="tx1">
                    <a:tint val="75000"/>
                  </a:schemeClr>
                </a:solidFill>
              </a:defRPr>
            </a:lvl7pPr>
            <a:lvl8pPr marL="8856264" indent="0" algn="ctr">
              <a:buNone/>
              <a:defRPr>
                <a:solidFill>
                  <a:schemeClr val="tx1">
                    <a:tint val="75000"/>
                  </a:schemeClr>
                </a:solidFill>
              </a:defRPr>
            </a:lvl8pPr>
            <a:lvl9pPr marL="10121444" indent="0" algn="ctr">
              <a:buNone/>
              <a:defRPr>
                <a:solidFill>
                  <a:schemeClr val="tx1">
                    <a:tint val="75000"/>
                  </a:schemeClr>
                </a:solidFill>
              </a:defRPr>
            </a:lvl9pPr>
          </a:lstStyle>
          <a:p>
            <a:r>
              <a:rPr lang="en-US"/>
              <a:t>Klik om de titelstijl van het model te bewerken</a:t>
            </a:r>
            <a:endParaRPr lang="nl-NL" dirty="0"/>
          </a:p>
        </p:txBody>
      </p:sp>
      <p:sp>
        <p:nvSpPr>
          <p:cNvPr id="2" name="Titel 3"/>
          <p:cNvSpPr>
            <a:spLocks noGrp="1"/>
          </p:cNvSpPr>
          <p:nvPr>
            <p:ph type="ctrTitle"/>
          </p:nvPr>
        </p:nvSpPr>
        <p:spPr bwMode="auto">
          <a:xfrm>
            <a:off x="1246646" y="9868545"/>
            <a:ext cx="21847862" cy="1246055"/>
          </a:xfrm>
        </p:spPr>
        <p:txBody>
          <a:bodyPr anchor="b" anchorCtr="0"/>
          <a:lstStyle>
            <a:lvl1pPr>
              <a:lnSpc>
                <a:spcPct val="100000"/>
              </a:lnSpc>
              <a:defRPr>
                <a:solidFill>
                  <a:schemeClr val="bg1"/>
                </a:solidFill>
              </a:defRPr>
            </a:lvl1pPr>
          </a:lstStyle>
          <a:p>
            <a:r>
              <a:rPr lang="en-US" dirty="0" err="1"/>
              <a:t>Titelstijl</a:t>
            </a:r>
            <a:r>
              <a:rPr lang="en-US" dirty="0"/>
              <a:t> van model </a:t>
            </a:r>
            <a:r>
              <a:rPr lang="en-US" dirty="0" err="1"/>
              <a:t>bewerken</a:t>
            </a:r>
            <a:endParaRPr lang="nl-NL" dirty="0"/>
          </a:p>
        </p:txBody>
      </p:sp>
    </p:spTree>
    <p:extLst>
      <p:ext uri="{BB962C8B-B14F-4D97-AF65-F5344CB8AC3E}">
        <p14:creationId xmlns:p14="http://schemas.microsoft.com/office/powerpoint/2010/main" val="3261110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Leeg Wit">
    <p:spTree>
      <p:nvGrpSpPr>
        <p:cNvPr id="1" name=""/>
        <p:cNvGrpSpPr/>
        <p:nvPr/>
      </p:nvGrpSpPr>
      <p:grpSpPr>
        <a:xfrm>
          <a:off x="0" y="0"/>
          <a:ext cx="0" cy="0"/>
          <a:chOff x="0" y="0"/>
          <a:chExt cx="0" cy="0"/>
        </a:xfrm>
      </p:grpSpPr>
      <p:pic>
        <p:nvPicPr>
          <p:cNvPr id="3" name="Huisstijl"/>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gray">
          <a:xfrm>
            <a:off x="0" y="0"/>
            <a:ext cx="24341138" cy="13693069"/>
          </a:xfrm>
          <a:prstGeom prst="rect">
            <a:avLst/>
          </a:prstGeom>
        </p:spPr>
      </p:pic>
      <p:sp>
        <p:nvSpPr>
          <p:cNvPr id="5" name="Cirkel"/>
          <p:cNvSpPr>
            <a:spLocks/>
          </p:cNvSpPr>
          <p:nvPr userDrawn="1"/>
        </p:nvSpPr>
        <p:spPr bwMode="gray">
          <a:xfrm>
            <a:off x="13735734" y="827569"/>
            <a:ext cx="10605408" cy="12033876"/>
          </a:xfrm>
          <a:custGeom>
            <a:avLst/>
            <a:gdLst/>
            <a:ahLst/>
            <a:cxnLst/>
            <a:rect l="l" t="t" r="r" b="b"/>
            <a:pathLst>
              <a:path w="3984031" h="4521600">
                <a:moveTo>
                  <a:pt x="2260800" y="0"/>
                </a:moveTo>
                <a:cubicBezTo>
                  <a:pt x="2951758" y="0"/>
                  <a:pt x="3570319" y="309968"/>
                  <a:pt x="3984031" y="799272"/>
                </a:cubicBezTo>
                <a:lnTo>
                  <a:pt x="3984031" y="2034057"/>
                </a:lnTo>
                <a:cubicBezTo>
                  <a:pt x="3881577" y="1191438"/>
                  <a:pt x="3200196" y="522000"/>
                  <a:pt x="2261496" y="522000"/>
                </a:cubicBezTo>
                <a:cubicBezTo>
                  <a:pt x="1238734" y="522000"/>
                  <a:pt x="522000" y="1314545"/>
                  <a:pt x="522000" y="2260105"/>
                </a:cubicBezTo>
                <a:cubicBezTo>
                  <a:pt x="522000" y="3241831"/>
                  <a:pt x="1320109" y="3999600"/>
                  <a:pt x="2261496" y="3999600"/>
                </a:cubicBezTo>
                <a:cubicBezTo>
                  <a:pt x="3128957" y="3999600"/>
                  <a:pt x="3875585" y="3354264"/>
                  <a:pt x="3984031" y="2482917"/>
                </a:cubicBezTo>
                <a:lnTo>
                  <a:pt x="3984031" y="3722328"/>
                </a:lnTo>
                <a:cubicBezTo>
                  <a:pt x="3570319" y="4211632"/>
                  <a:pt x="2951758" y="4521600"/>
                  <a:pt x="2260800" y="4521600"/>
                </a:cubicBezTo>
                <a:cubicBezTo>
                  <a:pt x="1012195" y="4521600"/>
                  <a:pt x="0" y="3509405"/>
                  <a:pt x="0" y="2260800"/>
                </a:cubicBezTo>
                <a:cubicBezTo>
                  <a:pt x="0" y="1012195"/>
                  <a:pt x="1012195" y="0"/>
                  <a:pt x="2260800" y="0"/>
                </a:cubicBezTo>
                <a:close/>
              </a:path>
            </a:pathLst>
          </a:custGeom>
          <a:solidFill>
            <a:schemeClr val="bg2"/>
          </a:solidFill>
          <a:ln>
            <a:noFill/>
          </a:ln>
        </p:spPr>
        <p:txBody>
          <a:bodyPr vert="horz" wrap="square" lIns="95092" tIns="47546" rIns="95092" bIns="47546" numCol="1" anchor="t" anchorCtr="0" compatLnSpc="1">
            <a:prstTxWarp prst="textNoShape">
              <a:avLst/>
            </a:prstTxWarp>
          </a:bodyPr>
          <a:lstStyle/>
          <a:p>
            <a:endParaRPr lang="nl-NL"/>
          </a:p>
        </p:txBody>
      </p:sp>
      <p:sp>
        <p:nvSpPr>
          <p:cNvPr id="4" name="Tijdelijke aanduiding voor dianummer 3"/>
          <p:cNvSpPr>
            <a:spLocks noGrp="1"/>
          </p:cNvSpPr>
          <p:nvPr>
            <p:ph type="sldNum" sz="quarter" idx="12"/>
          </p:nvPr>
        </p:nvSpPr>
        <p:spPr/>
        <p:txBody>
          <a:bodyPr/>
          <a:lstStyle/>
          <a:p>
            <a:fld id="{FE23FF3C-57D7-4447-A709-CB66734A4506}" type="slidenum">
              <a:rPr lang="nl-NL" smtClean="0"/>
              <a:t>‹nr.›</a:t>
            </a:fld>
            <a:endParaRPr lang="nl-NL"/>
          </a:p>
        </p:txBody>
      </p:sp>
    </p:spTree>
    <p:extLst>
      <p:ext uri="{BB962C8B-B14F-4D97-AF65-F5344CB8AC3E}">
        <p14:creationId xmlns:p14="http://schemas.microsoft.com/office/powerpoint/2010/main" val="2143711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Leeg Zwart">
    <p:bg>
      <p:bgPr>
        <a:solidFill>
          <a:schemeClr val="tx1"/>
        </a:solidFill>
        <a:effectLst/>
      </p:bgPr>
    </p:bg>
    <p:spTree>
      <p:nvGrpSpPr>
        <p:cNvPr id="1" name=""/>
        <p:cNvGrpSpPr/>
        <p:nvPr/>
      </p:nvGrpSpPr>
      <p:grpSpPr>
        <a:xfrm>
          <a:off x="0" y="0"/>
          <a:ext cx="0" cy="0"/>
          <a:chOff x="0" y="0"/>
          <a:chExt cx="0" cy="0"/>
        </a:xfrm>
      </p:grpSpPr>
      <p:pic>
        <p:nvPicPr>
          <p:cNvPr id="3" name="Huisstijl"/>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black">
          <a:xfrm>
            <a:off x="-12770" y="0"/>
            <a:ext cx="24341138" cy="13693069"/>
          </a:xfrm>
          <a:prstGeom prst="rect">
            <a:avLst/>
          </a:prstGeom>
        </p:spPr>
      </p:pic>
      <p:pic>
        <p:nvPicPr>
          <p:cNvPr id="6" name="Afbeelding 5" descr="Cirkel1.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3734000" y="828000"/>
            <a:ext cx="10616184" cy="12039600"/>
          </a:xfrm>
          <a:prstGeom prst="rect">
            <a:avLst/>
          </a:prstGeom>
        </p:spPr>
      </p:pic>
      <p:sp>
        <p:nvSpPr>
          <p:cNvPr id="4" name="Tijdelijke aanduiding voor dianummer 3"/>
          <p:cNvSpPr>
            <a:spLocks noGrp="1"/>
          </p:cNvSpPr>
          <p:nvPr>
            <p:ph type="sldNum" sz="quarter" idx="12"/>
          </p:nvPr>
        </p:nvSpPr>
        <p:spPr/>
        <p:txBody>
          <a:bodyPr/>
          <a:lstStyle/>
          <a:p>
            <a:fld id="{FE23FF3C-57D7-4447-A709-CB66734A4506}" type="slidenum">
              <a:rPr lang="nl-NL" smtClean="0"/>
              <a:t>‹nr.›</a:t>
            </a:fld>
            <a:endParaRPr lang="nl-NL"/>
          </a:p>
        </p:txBody>
      </p:sp>
    </p:spTree>
    <p:extLst>
      <p:ext uri="{BB962C8B-B14F-4D97-AF65-F5344CB8AC3E}">
        <p14:creationId xmlns:p14="http://schemas.microsoft.com/office/powerpoint/2010/main" val="1059720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lotdia">
    <p:bg>
      <p:bgPr>
        <a:solidFill>
          <a:schemeClr val="accent1"/>
        </a:solidFill>
        <a:effectLst/>
      </p:bgPr>
    </p:bg>
    <p:spTree>
      <p:nvGrpSpPr>
        <p:cNvPr id="1" name=""/>
        <p:cNvGrpSpPr/>
        <p:nvPr/>
      </p:nvGrpSpPr>
      <p:grpSpPr>
        <a:xfrm>
          <a:off x="0" y="0"/>
          <a:ext cx="0" cy="0"/>
          <a:chOff x="0" y="0"/>
          <a:chExt cx="0" cy="0"/>
        </a:xfrm>
      </p:grpSpPr>
      <p:pic>
        <p:nvPicPr>
          <p:cNvPr id="9" name="Huisstijl"/>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black">
          <a:xfrm>
            <a:off x="0" y="0"/>
            <a:ext cx="24341138" cy="13693069"/>
          </a:xfrm>
          <a:prstGeom prst="rect">
            <a:avLst/>
          </a:prstGeom>
        </p:spPr>
      </p:pic>
      <p:sp>
        <p:nvSpPr>
          <p:cNvPr id="8" name="Cirkel"/>
          <p:cNvSpPr>
            <a:spLocks/>
          </p:cNvSpPr>
          <p:nvPr userDrawn="1"/>
        </p:nvSpPr>
        <p:spPr bwMode="gray">
          <a:xfrm>
            <a:off x="12935457" y="1437167"/>
            <a:ext cx="11405681" cy="12254242"/>
          </a:xfrm>
          <a:custGeom>
            <a:avLst/>
            <a:gdLst/>
            <a:ahLst/>
            <a:cxnLst/>
            <a:rect l="l" t="t" r="r" b="b"/>
            <a:pathLst>
              <a:path w="4284662" h="4604400">
                <a:moveTo>
                  <a:pt x="2916000" y="0"/>
                </a:moveTo>
                <a:cubicBezTo>
                  <a:pt x="3410853" y="0"/>
                  <a:pt x="3876915" y="123265"/>
                  <a:pt x="4284662" y="341696"/>
                </a:cubicBezTo>
                <a:lnTo>
                  <a:pt x="4284662" y="1155469"/>
                </a:lnTo>
                <a:cubicBezTo>
                  <a:pt x="3907813" y="859358"/>
                  <a:pt x="3432385" y="683999"/>
                  <a:pt x="2916000" y="683999"/>
                </a:cubicBezTo>
                <a:cubicBezTo>
                  <a:pt x="1683300" y="683999"/>
                  <a:pt x="684000" y="1683299"/>
                  <a:pt x="684000" y="2915999"/>
                </a:cubicBezTo>
                <a:cubicBezTo>
                  <a:pt x="684000" y="3591271"/>
                  <a:pt x="983873" y="4196503"/>
                  <a:pt x="1458920" y="4604400"/>
                </a:cubicBezTo>
                <a:lnTo>
                  <a:pt x="541406" y="4604400"/>
                </a:lnTo>
                <a:cubicBezTo>
                  <a:pt x="199728" y="4129161"/>
                  <a:pt x="0" y="3545905"/>
                  <a:pt x="0" y="2916000"/>
                </a:cubicBezTo>
                <a:cubicBezTo>
                  <a:pt x="0" y="1305538"/>
                  <a:pt x="1305538" y="0"/>
                  <a:pt x="2916000"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nl-NL"/>
          </a:p>
        </p:txBody>
      </p:sp>
      <p:sp>
        <p:nvSpPr>
          <p:cNvPr id="7" name="Tijdelijke aanduiding voor tekst 2"/>
          <p:cNvSpPr>
            <a:spLocks noGrp="1"/>
          </p:cNvSpPr>
          <p:nvPr>
            <p:ph type="body" idx="10" hasCustomPrompt="1"/>
          </p:nvPr>
        </p:nvSpPr>
        <p:spPr bwMode="auto">
          <a:xfrm>
            <a:off x="1246600" y="7687194"/>
            <a:ext cx="21849525" cy="1245544"/>
          </a:xfrm>
        </p:spPr>
        <p:txBody>
          <a:bodyPr wrap="square" anchor="t" anchorCtr="0"/>
          <a:lstStyle>
            <a:lvl1pPr marL="0" indent="0">
              <a:buNone/>
              <a:defRPr lang="nl-NL" sz="2100" b="0" i="0" dirty="0">
                <a:solidFill>
                  <a:schemeClr val="bg1"/>
                </a:solidFill>
                <a:latin typeface="Arial"/>
                <a:cs typeface="Arial"/>
              </a:defRPr>
            </a:lvl1pPr>
            <a:lvl2pPr marL="1265181" indent="0">
              <a:buNone/>
              <a:defRPr sz="5100">
                <a:solidFill>
                  <a:schemeClr val="tx1">
                    <a:tint val="75000"/>
                  </a:schemeClr>
                </a:solidFill>
              </a:defRPr>
            </a:lvl2pPr>
            <a:lvl3pPr marL="2530361" indent="0">
              <a:buNone/>
              <a:defRPr sz="4500">
                <a:solidFill>
                  <a:schemeClr val="tx1">
                    <a:tint val="75000"/>
                  </a:schemeClr>
                </a:solidFill>
              </a:defRPr>
            </a:lvl3pPr>
            <a:lvl4pPr marL="3795542" indent="0">
              <a:buNone/>
              <a:defRPr sz="3700">
                <a:solidFill>
                  <a:schemeClr val="tx1">
                    <a:tint val="75000"/>
                  </a:schemeClr>
                </a:solidFill>
              </a:defRPr>
            </a:lvl4pPr>
            <a:lvl5pPr marL="5060725" indent="0">
              <a:buNone/>
              <a:defRPr sz="3700">
                <a:solidFill>
                  <a:schemeClr val="tx1">
                    <a:tint val="75000"/>
                  </a:schemeClr>
                </a:solidFill>
              </a:defRPr>
            </a:lvl5pPr>
            <a:lvl6pPr marL="6325903" indent="0">
              <a:buNone/>
              <a:defRPr sz="3700">
                <a:solidFill>
                  <a:schemeClr val="tx1">
                    <a:tint val="75000"/>
                  </a:schemeClr>
                </a:solidFill>
              </a:defRPr>
            </a:lvl6pPr>
            <a:lvl7pPr marL="7591086" indent="0">
              <a:buNone/>
              <a:defRPr sz="3700">
                <a:solidFill>
                  <a:schemeClr val="tx1">
                    <a:tint val="75000"/>
                  </a:schemeClr>
                </a:solidFill>
              </a:defRPr>
            </a:lvl7pPr>
            <a:lvl8pPr marL="8856264" indent="0">
              <a:buNone/>
              <a:defRPr sz="3700">
                <a:solidFill>
                  <a:schemeClr val="tx1">
                    <a:tint val="75000"/>
                  </a:schemeClr>
                </a:solidFill>
              </a:defRPr>
            </a:lvl8pPr>
            <a:lvl9pPr marL="10121444" indent="0">
              <a:buNone/>
              <a:defRPr sz="3700">
                <a:solidFill>
                  <a:schemeClr val="tx1">
                    <a:tint val="75000"/>
                  </a:schemeClr>
                </a:solidFill>
              </a:defRPr>
            </a:lvl9pPr>
          </a:lstStyle>
          <a:p>
            <a:r>
              <a:rPr lang="nl-NL" sz="2100" dirty="0">
                <a:solidFill>
                  <a:schemeClr val="bg1"/>
                </a:solidFill>
                <a:latin typeface="+mj-lt"/>
              </a:rPr>
              <a:t>Klik hier om de copyright tekst toe te voegen</a:t>
            </a:r>
          </a:p>
        </p:txBody>
      </p:sp>
      <p:sp>
        <p:nvSpPr>
          <p:cNvPr id="3" name="Tijdelijke aanduiding voor tekst 2"/>
          <p:cNvSpPr>
            <a:spLocks noGrp="1"/>
          </p:cNvSpPr>
          <p:nvPr userDrawn="1">
            <p:ph type="body" idx="1"/>
          </p:nvPr>
        </p:nvSpPr>
        <p:spPr bwMode="auto">
          <a:xfrm>
            <a:off x="1245807" y="6227723"/>
            <a:ext cx="21849525" cy="1245544"/>
          </a:xfrm>
        </p:spPr>
        <p:txBody>
          <a:bodyPr anchor="t" anchorCtr="0"/>
          <a:lstStyle>
            <a:lvl1pPr marL="0" indent="0">
              <a:buNone/>
              <a:defRPr sz="5600">
                <a:solidFill>
                  <a:schemeClr val="bg1"/>
                </a:solidFill>
                <a:latin typeface="+mj-lt"/>
              </a:defRPr>
            </a:lvl1pPr>
            <a:lvl2pPr marL="1265181" indent="0">
              <a:buNone/>
              <a:defRPr sz="5100">
                <a:solidFill>
                  <a:schemeClr val="tx1">
                    <a:tint val="75000"/>
                  </a:schemeClr>
                </a:solidFill>
              </a:defRPr>
            </a:lvl2pPr>
            <a:lvl3pPr marL="2530361" indent="0">
              <a:buNone/>
              <a:defRPr sz="4500">
                <a:solidFill>
                  <a:schemeClr val="tx1">
                    <a:tint val="75000"/>
                  </a:schemeClr>
                </a:solidFill>
              </a:defRPr>
            </a:lvl3pPr>
            <a:lvl4pPr marL="3795542" indent="0">
              <a:buNone/>
              <a:defRPr sz="3700">
                <a:solidFill>
                  <a:schemeClr val="tx1">
                    <a:tint val="75000"/>
                  </a:schemeClr>
                </a:solidFill>
              </a:defRPr>
            </a:lvl4pPr>
            <a:lvl5pPr marL="5060725" indent="0">
              <a:buNone/>
              <a:defRPr sz="3700">
                <a:solidFill>
                  <a:schemeClr val="tx1">
                    <a:tint val="75000"/>
                  </a:schemeClr>
                </a:solidFill>
              </a:defRPr>
            </a:lvl5pPr>
            <a:lvl6pPr marL="6325903" indent="0">
              <a:buNone/>
              <a:defRPr sz="3700">
                <a:solidFill>
                  <a:schemeClr val="tx1">
                    <a:tint val="75000"/>
                  </a:schemeClr>
                </a:solidFill>
              </a:defRPr>
            </a:lvl6pPr>
            <a:lvl7pPr marL="7591086" indent="0">
              <a:buNone/>
              <a:defRPr sz="3700">
                <a:solidFill>
                  <a:schemeClr val="tx1">
                    <a:tint val="75000"/>
                  </a:schemeClr>
                </a:solidFill>
              </a:defRPr>
            </a:lvl7pPr>
            <a:lvl8pPr marL="8856264" indent="0">
              <a:buNone/>
              <a:defRPr sz="3700">
                <a:solidFill>
                  <a:schemeClr val="tx1">
                    <a:tint val="75000"/>
                  </a:schemeClr>
                </a:solidFill>
              </a:defRPr>
            </a:lvl8pPr>
            <a:lvl9pPr marL="10121444" indent="0">
              <a:buNone/>
              <a:defRPr sz="3700">
                <a:solidFill>
                  <a:schemeClr val="tx1">
                    <a:tint val="75000"/>
                  </a:schemeClr>
                </a:solidFill>
              </a:defRPr>
            </a:lvl9pPr>
          </a:lstStyle>
          <a:p>
            <a:pPr lvl="0"/>
            <a:r>
              <a:rPr lang="en-US" dirty="0" err="1"/>
              <a:t>Klik</a:t>
            </a:r>
            <a:r>
              <a:rPr lang="en-US" dirty="0"/>
              <a:t> </a:t>
            </a:r>
            <a:r>
              <a:rPr lang="en-US" dirty="0" err="1"/>
              <a:t>om</a:t>
            </a:r>
            <a:r>
              <a:rPr lang="en-US" dirty="0"/>
              <a:t> de </a:t>
            </a:r>
            <a:r>
              <a:rPr lang="en-US" dirty="0" err="1"/>
              <a:t>tekststijl</a:t>
            </a:r>
            <a:r>
              <a:rPr lang="en-US" dirty="0"/>
              <a:t> van het model </a:t>
            </a:r>
            <a:r>
              <a:rPr lang="en-US" dirty="0" err="1"/>
              <a:t>te</a:t>
            </a:r>
            <a:r>
              <a:rPr lang="en-US" dirty="0"/>
              <a:t> </a:t>
            </a:r>
            <a:r>
              <a:rPr lang="en-US" dirty="0" err="1"/>
              <a:t>bewerken</a:t>
            </a:r>
            <a:endParaRPr lang="en-US" dirty="0"/>
          </a:p>
        </p:txBody>
      </p:sp>
      <p:sp>
        <p:nvSpPr>
          <p:cNvPr id="2" name="Titel 1"/>
          <p:cNvSpPr>
            <a:spLocks noGrp="1"/>
          </p:cNvSpPr>
          <p:nvPr userDrawn="1">
            <p:ph type="title"/>
          </p:nvPr>
        </p:nvSpPr>
        <p:spPr bwMode="auto">
          <a:xfrm>
            <a:off x="1245807" y="2874333"/>
            <a:ext cx="21849525" cy="3353389"/>
          </a:xfrm>
        </p:spPr>
        <p:txBody>
          <a:bodyPr anchor="b" anchorCtr="0"/>
          <a:lstStyle>
            <a:lvl1pPr algn="l">
              <a:lnSpc>
                <a:spcPct val="100000"/>
              </a:lnSpc>
              <a:defRPr sz="8300" b="1" cap="none" baseline="0">
                <a:solidFill>
                  <a:schemeClr val="bg1"/>
                </a:solidFill>
                <a:latin typeface="+mj-lt"/>
              </a:defRPr>
            </a:lvl1pPr>
          </a:lstStyle>
          <a:p>
            <a:r>
              <a:rPr lang="en-US" dirty="0" err="1"/>
              <a:t>Titelstijl</a:t>
            </a:r>
            <a:r>
              <a:rPr lang="en-US" dirty="0"/>
              <a:t> van model </a:t>
            </a:r>
            <a:r>
              <a:rPr lang="en-US" dirty="0" err="1"/>
              <a:t>bewerken</a:t>
            </a:r>
            <a:endParaRPr lang="nl-NL" dirty="0"/>
          </a:p>
        </p:txBody>
      </p:sp>
    </p:spTree>
    <p:extLst>
      <p:ext uri="{BB962C8B-B14F-4D97-AF65-F5344CB8AC3E}">
        <p14:creationId xmlns:p14="http://schemas.microsoft.com/office/powerpoint/2010/main" val="2180236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Inhoud Wit">
    <p:spTree>
      <p:nvGrpSpPr>
        <p:cNvPr id="1" name=""/>
        <p:cNvGrpSpPr/>
        <p:nvPr/>
      </p:nvGrpSpPr>
      <p:grpSpPr>
        <a:xfrm>
          <a:off x="0" y="0"/>
          <a:ext cx="0" cy="0"/>
          <a:chOff x="0" y="0"/>
          <a:chExt cx="0" cy="0"/>
        </a:xfrm>
      </p:grpSpPr>
      <p:pic>
        <p:nvPicPr>
          <p:cNvPr id="6" name="Huisstijl"/>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gray">
          <a:xfrm>
            <a:off x="0" y="0"/>
            <a:ext cx="24341138" cy="13693069"/>
          </a:xfrm>
          <a:prstGeom prst="rect">
            <a:avLst/>
          </a:prstGeom>
        </p:spPr>
      </p:pic>
      <p:sp>
        <p:nvSpPr>
          <p:cNvPr id="5" name="Cirkel"/>
          <p:cNvSpPr>
            <a:spLocks noChangeAspect="1"/>
          </p:cNvSpPr>
          <p:nvPr userDrawn="1"/>
        </p:nvSpPr>
        <p:spPr bwMode="auto">
          <a:xfrm>
            <a:off x="9680043" y="766489"/>
            <a:ext cx="12323899" cy="12321309"/>
          </a:xfrm>
          <a:custGeom>
            <a:avLst/>
            <a:gdLst/>
            <a:ahLst/>
            <a:cxnLst/>
            <a:rect l="l" t="t" r="r" b="b"/>
            <a:pathLst>
              <a:path w="4521600" h="4521600">
                <a:moveTo>
                  <a:pt x="2260800" y="540000"/>
                </a:moveTo>
                <a:cubicBezTo>
                  <a:pt x="1310428" y="540000"/>
                  <a:pt x="540000" y="1310428"/>
                  <a:pt x="540000" y="2260800"/>
                </a:cubicBezTo>
                <a:cubicBezTo>
                  <a:pt x="540000" y="3211172"/>
                  <a:pt x="1310428" y="3981600"/>
                  <a:pt x="2260800" y="3981600"/>
                </a:cubicBezTo>
                <a:cubicBezTo>
                  <a:pt x="3211172" y="3981600"/>
                  <a:pt x="3981600" y="3211172"/>
                  <a:pt x="3981600" y="2260800"/>
                </a:cubicBezTo>
                <a:cubicBezTo>
                  <a:pt x="3981600" y="1310428"/>
                  <a:pt x="3211172" y="540000"/>
                  <a:pt x="2260800" y="540000"/>
                </a:cubicBezTo>
                <a:close/>
                <a:moveTo>
                  <a:pt x="2260800" y="0"/>
                </a:moveTo>
                <a:cubicBezTo>
                  <a:pt x="3509405" y="0"/>
                  <a:pt x="4521600" y="1012195"/>
                  <a:pt x="4521600" y="2260800"/>
                </a:cubicBezTo>
                <a:cubicBezTo>
                  <a:pt x="4521600" y="3509405"/>
                  <a:pt x="3509405" y="4521600"/>
                  <a:pt x="2260800" y="4521600"/>
                </a:cubicBezTo>
                <a:cubicBezTo>
                  <a:pt x="1012195" y="4521600"/>
                  <a:pt x="0" y="3509405"/>
                  <a:pt x="0" y="2260800"/>
                </a:cubicBezTo>
                <a:cubicBezTo>
                  <a:pt x="0" y="1012195"/>
                  <a:pt x="1012195" y="0"/>
                  <a:pt x="2260800" y="0"/>
                </a:cubicBezTo>
                <a:close/>
              </a:path>
            </a:pathLst>
          </a:custGeom>
          <a:solidFill>
            <a:schemeClr val="bg2"/>
          </a:solidFill>
          <a:ln>
            <a:noFill/>
          </a:ln>
        </p:spPr>
        <p:txBody>
          <a:bodyPr vert="horz" wrap="square" lIns="95092" tIns="47546" rIns="95092" bIns="47546" numCol="1" anchor="t" anchorCtr="0" compatLnSpc="1">
            <a:prstTxWarp prst="textNoShape">
              <a:avLst/>
            </a:prstTxWarp>
          </a:bodyPr>
          <a:lstStyle/>
          <a:p>
            <a:endParaRPr lang="nl-NL"/>
          </a:p>
        </p:txBody>
      </p:sp>
      <p:sp>
        <p:nvSpPr>
          <p:cNvPr id="11" name="Tijdelijke aanduiding voor dianummer 5"/>
          <p:cNvSpPr>
            <a:spLocks noGrp="1"/>
          </p:cNvSpPr>
          <p:nvPr userDrawn="1">
            <p:ph type="sldNum" sz="quarter" idx="12"/>
          </p:nvPr>
        </p:nvSpPr>
        <p:spPr/>
        <p:txBody>
          <a:bodyPr/>
          <a:lstStyle/>
          <a:p>
            <a:fld id="{FE23FF3C-57D7-4447-A709-CB66734A4506}" type="slidenum">
              <a:rPr lang="nl-NL" smtClean="0"/>
              <a:pPr/>
              <a:t>‹nr.›</a:t>
            </a:fld>
            <a:endParaRPr lang="nl-NL" dirty="0"/>
          </a:p>
        </p:txBody>
      </p:sp>
      <p:sp>
        <p:nvSpPr>
          <p:cNvPr id="3" name="Tijdelijke aanduiding voor tekst 2"/>
          <p:cNvSpPr>
            <a:spLocks noGrp="1"/>
          </p:cNvSpPr>
          <p:nvPr userDrawn="1">
            <p:ph type="body" idx="1"/>
          </p:nvPr>
        </p:nvSpPr>
        <p:spPr bwMode="auto">
          <a:xfrm>
            <a:off x="13417208" y="2471434"/>
            <a:ext cx="6708241" cy="8910434"/>
          </a:xfrm>
        </p:spPr>
        <p:txBody>
          <a:bodyPr anchor="ctr" anchorCtr="0">
            <a:normAutofit/>
          </a:bodyPr>
          <a:lstStyle>
            <a:lvl1pPr marL="0" indent="0">
              <a:buNone/>
              <a:tabLst>
                <a:tab pos="5777992" algn="l"/>
              </a:tabLst>
              <a:defRPr sz="5100">
                <a:solidFill>
                  <a:schemeClr val="tx1"/>
                </a:solidFill>
                <a:latin typeface="+mn-lt"/>
              </a:defRPr>
            </a:lvl1pPr>
            <a:lvl2pPr marL="1265181" indent="0">
              <a:buNone/>
              <a:defRPr sz="5100">
                <a:solidFill>
                  <a:schemeClr val="tx1">
                    <a:tint val="75000"/>
                  </a:schemeClr>
                </a:solidFill>
              </a:defRPr>
            </a:lvl2pPr>
            <a:lvl3pPr marL="2530361" indent="0">
              <a:buNone/>
              <a:defRPr sz="4500">
                <a:solidFill>
                  <a:schemeClr val="tx1">
                    <a:tint val="75000"/>
                  </a:schemeClr>
                </a:solidFill>
              </a:defRPr>
            </a:lvl3pPr>
            <a:lvl4pPr marL="3795542" indent="0">
              <a:buNone/>
              <a:defRPr sz="3700">
                <a:solidFill>
                  <a:schemeClr val="tx1">
                    <a:tint val="75000"/>
                  </a:schemeClr>
                </a:solidFill>
              </a:defRPr>
            </a:lvl4pPr>
            <a:lvl5pPr marL="5060725" indent="0">
              <a:buNone/>
              <a:defRPr sz="3700">
                <a:solidFill>
                  <a:schemeClr val="tx1">
                    <a:tint val="75000"/>
                  </a:schemeClr>
                </a:solidFill>
              </a:defRPr>
            </a:lvl5pPr>
            <a:lvl6pPr marL="6325903" indent="0">
              <a:buNone/>
              <a:defRPr sz="3700">
                <a:solidFill>
                  <a:schemeClr val="tx1">
                    <a:tint val="75000"/>
                  </a:schemeClr>
                </a:solidFill>
              </a:defRPr>
            </a:lvl6pPr>
            <a:lvl7pPr marL="7591086" indent="0">
              <a:buNone/>
              <a:defRPr sz="3700">
                <a:solidFill>
                  <a:schemeClr val="tx1">
                    <a:tint val="75000"/>
                  </a:schemeClr>
                </a:solidFill>
              </a:defRPr>
            </a:lvl7pPr>
            <a:lvl8pPr marL="8856264" indent="0">
              <a:buNone/>
              <a:defRPr sz="3700">
                <a:solidFill>
                  <a:schemeClr val="tx1">
                    <a:tint val="75000"/>
                  </a:schemeClr>
                </a:solidFill>
              </a:defRPr>
            </a:lvl8pPr>
            <a:lvl9pPr marL="10121444" indent="0">
              <a:buNone/>
              <a:defRPr sz="3700">
                <a:solidFill>
                  <a:schemeClr val="tx1">
                    <a:tint val="75000"/>
                  </a:schemeClr>
                </a:solidFill>
              </a:defRPr>
            </a:lvl9pPr>
          </a:lstStyle>
          <a:p>
            <a:pPr lvl="0"/>
            <a:r>
              <a:rPr lang="en-US" dirty="0" err="1"/>
              <a:t>Klik</a:t>
            </a:r>
            <a:r>
              <a:rPr lang="en-US" dirty="0"/>
              <a:t> </a:t>
            </a:r>
            <a:r>
              <a:rPr lang="en-US" dirty="0" err="1"/>
              <a:t>om</a:t>
            </a:r>
            <a:r>
              <a:rPr lang="en-US" dirty="0"/>
              <a:t> de </a:t>
            </a:r>
            <a:r>
              <a:rPr lang="en-US" dirty="0" err="1"/>
              <a:t>tekststijl</a:t>
            </a:r>
            <a:r>
              <a:rPr lang="en-US" dirty="0"/>
              <a:t> van het model </a:t>
            </a:r>
            <a:r>
              <a:rPr lang="en-US" dirty="0" err="1"/>
              <a:t>te</a:t>
            </a:r>
            <a:r>
              <a:rPr lang="en-US" dirty="0"/>
              <a:t> </a:t>
            </a:r>
            <a:r>
              <a:rPr lang="en-US" dirty="0" err="1"/>
              <a:t>bewerken</a:t>
            </a:r>
            <a:endParaRPr lang="en-US" dirty="0"/>
          </a:p>
        </p:txBody>
      </p:sp>
      <p:sp>
        <p:nvSpPr>
          <p:cNvPr id="2" name="Titel 1"/>
          <p:cNvSpPr>
            <a:spLocks noGrp="1"/>
          </p:cNvSpPr>
          <p:nvPr userDrawn="1">
            <p:ph type="title"/>
          </p:nvPr>
        </p:nvSpPr>
        <p:spPr bwMode="auto">
          <a:xfrm>
            <a:off x="1245806" y="5250449"/>
            <a:ext cx="7666500" cy="3353389"/>
          </a:xfrm>
        </p:spPr>
        <p:txBody>
          <a:bodyPr anchor="ctr" anchorCtr="0"/>
          <a:lstStyle>
            <a:lvl1pPr algn="l">
              <a:lnSpc>
                <a:spcPct val="100000"/>
              </a:lnSpc>
              <a:defRPr sz="8300" b="1" cap="none" baseline="0">
                <a:solidFill>
                  <a:schemeClr val="accent3"/>
                </a:solidFill>
                <a:latin typeface="+mj-lt"/>
              </a:defRPr>
            </a:lvl1pPr>
          </a:lstStyle>
          <a:p>
            <a:r>
              <a:rPr lang="en-US" dirty="0" err="1"/>
              <a:t>Titelstijl</a:t>
            </a:r>
            <a:r>
              <a:rPr lang="en-US" dirty="0"/>
              <a:t> van model </a:t>
            </a:r>
            <a:r>
              <a:rPr lang="en-US" dirty="0" err="1"/>
              <a:t>bewerken</a:t>
            </a:r>
            <a:endParaRPr lang="nl-NL" dirty="0"/>
          </a:p>
        </p:txBody>
      </p:sp>
    </p:spTree>
    <p:extLst>
      <p:ext uri="{BB962C8B-B14F-4D97-AF65-F5344CB8AC3E}">
        <p14:creationId xmlns:p14="http://schemas.microsoft.com/office/powerpoint/2010/main" val="3469576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Inhoud Zwart">
    <p:bg>
      <p:bgPr>
        <a:solidFill>
          <a:schemeClr val="tx1"/>
        </a:solidFill>
        <a:effectLst/>
      </p:bgPr>
    </p:bg>
    <p:spTree>
      <p:nvGrpSpPr>
        <p:cNvPr id="1" name=""/>
        <p:cNvGrpSpPr/>
        <p:nvPr/>
      </p:nvGrpSpPr>
      <p:grpSpPr>
        <a:xfrm>
          <a:off x="0" y="0"/>
          <a:ext cx="0" cy="0"/>
          <a:chOff x="0" y="0"/>
          <a:chExt cx="0" cy="0"/>
        </a:xfrm>
      </p:grpSpPr>
      <p:pic>
        <p:nvPicPr>
          <p:cNvPr id="12" name="Huisstijl"/>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black">
          <a:xfrm>
            <a:off x="0" y="30431"/>
            <a:ext cx="24341138" cy="13693069"/>
          </a:xfrm>
          <a:prstGeom prst="rect">
            <a:avLst/>
          </a:prstGeom>
        </p:spPr>
      </p:pic>
      <p:pic>
        <p:nvPicPr>
          <p:cNvPr id="6" name="Afbeelding 5" descr="Cirkel0.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680400" y="766800"/>
            <a:ext cx="12332208" cy="12332208"/>
          </a:xfrm>
          <a:prstGeom prst="rect">
            <a:avLst/>
          </a:prstGeom>
        </p:spPr>
      </p:pic>
      <p:sp>
        <p:nvSpPr>
          <p:cNvPr id="11" name="Tijdelijke aanduiding voor dianummer 5"/>
          <p:cNvSpPr>
            <a:spLocks noGrp="1"/>
          </p:cNvSpPr>
          <p:nvPr userDrawn="1">
            <p:ph type="sldNum" sz="quarter" idx="12"/>
          </p:nvPr>
        </p:nvSpPr>
        <p:spPr/>
        <p:txBody>
          <a:bodyPr/>
          <a:lstStyle/>
          <a:p>
            <a:fld id="{FE23FF3C-57D7-4447-A709-CB66734A4506}" type="slidenum">
              <a:rPr lang="nl-NL" smtClean="0"/>
              <a:pPr/>
              <a:t>‹nr.›</a:t>
            </a:fld>
            <a:endParaRPr lang="nl-NL" dirty="0"/>
          </a:p>
        </p:txBody>
      </p:sp>
      <p:sp>
        <p:nvSpPr>
          <p:cNvPr id="3" name="Tijdelijke aanduiding voor tekst 2"/>
          <p:cNvSpPr>
            <a:spLocks noGrp="1"/>
          </p:cNvSpPr>
          <p:nvPr userDrawn="1">
            <p:ph type="body" idx="1"/>
          </p:nvPr>
        </p:nvSpPr>
        <p:spPr bwMode="auto">
          <a:xfrm>
            <a:off x="13417208" y="2471434"/>
            <a:ext cx="6708241" cy="8910434"/>
          </a:xfrm>
        </p:spPr>
        <p:txBody>
          <a:bodyPr anchor="ctr" anchorCtr="0">
            <a:normAutofit/>
          </a:bodyPr>
          <a:lstStyle>
            <a:lvl1pPr marL="0" indent="0">
              <a:buNone/>
              <a:tabLst>
                <a:tab pos="5777992" algn="l"/>
              </a:tabLst>
              <a:defRPr sz="5100">
                <a:solidFill>
                  <a:srgbClr val="FFFFFF"/>
                </a:solidFill>
                <a:latin typeface="+mn-lt"/>
              </a:defRPr>
            </a:lvl1pPr>
            <a:lvl2pPr marL="1265181" indent="0">
              <a:buNone/>
              <a:defRPr sz="5100">
                <a:solidFill>
                  <a:schemeClr val="tx1">
                    <a:tint val="75000"/>
                  </a:schemeClr>
                </a:solidFill>
              </a:defRPr>
            </a:lvl2pPr>
            <a:lvl3pPr marL="2530361" indent="0">
              <a:buNone/>
              <a:defRPr sz="4500">
                <a:solidFill>
                  <a:schemeClr val="tx1">
                    <a:tint val="75000"/>
                  </a:schemeClr>
                </a:solidFill>
              </a:defRPr>
            </a:lvl3pPr>
            <a:lvl4pPr marL="3795542" indent="0">
              <a:buNone/>
              <a:defRPr sz="3700">
                <a:solidFill>
                  <a:schemeClr val="tx1">
                    <a:tint val="75000"/>
                  </a:schemeClr>
                </a:solidFill>
              </a:defRPr>
            </a:lvl4pPr>
            <a:lvl5pPr marL="5060725" indent="0">
              <a:buNone/>
              <a:defRPr sz="3700">
                <a:solidFill>
                  <a:schemeClr val="tx1">
                    <a:tint val="75000"/>
                  </a:schemeClr>
                </a:solidFill>
              </a:defRPr>
            </a:lvl5pPr>
            <a:lvl6pPr marL="6325903" indent="0">
              <a:buNone/>
              <a:defRPr sz="3700">
                <a:solidFill>
                  <a:schemeClr val="tx1">
                    <a:tint val="75000"/>
                  </a:schemeClr>
                </a:solidFill>
              </a:defRPr>
            </a:lvl6pPr>
            <a:lvl7pPr marL="7591086" indent="0">
              <a:buNone/>
              <a:defRPr sz="3700">
                <a:solidFill>
                  <a:schemeClr val="tx1">
                    <a:tint val="75000"/>
                  </a:schemeClr>
                </a:solidFill>
              </a:defRPr>
            </a:lvl7pPr>
            <a:lvl8pPr marL="8856264" indent="0">
              <a:buNone/>
              <a:defRPr sz="3700">
                <a:solidFill>
                  <a:schemeClr val="tx1">
                    <a:tint val="75000"/>
                  </a:schemeClr>
                </a:solidFill>
              </a:defRPr>
            </a:lvl8pPr>
            <a:lvl9pPr marL="10121444" indent="0">
              <a:buNone/>
              <a:defRPr sz="3700">
                <a:solidFill>
                  <a:schemeClr val="tx1">
                    <a:tint val="75000"/>
                  </a:schemeClr>
                </a:solidFill>
              </a:defRPr>
            </a:lvl9pPr>
          </a:lstStyle>
          <a:p>
            <a:pPr lvl="0"/>
            <a:r>
              <a:rPr lang="en-US"/>
              <a:t>Klik om de tekststijl van het model te bewerken</a:t>
            </a:r>
          </a:p>
        </p:txBody>
      </p:sp>
      <p:sp>
        <p:nvSpPr>
          <p:cNvPr id="2" name="Titel 1"/>
          <p:cNvSpPr>
            <a:spLocks noGrp="1"/>
          </p:cNvSpPr>
          <p:nvPr userDrawn="1">
            <p:ph type="title"/>
          </p:nvPr>
        </p:nvSpPr>
        <p:spPr bwMode="auto">
          <a:xfrm>
            <a:off x="1245806" y="5250449"/>
            <a:ext cx="7666500" cy="3353389"/>
          </a:xfrm>
        </p:spPr>
        <p:txBody>
          <a:bodyPr anchor="ctr" anchorCtr="0"/>
          <a:lstStyle>
            <a:lvl1pPr algn="l">
              <a:lnSpc>
                <a:spcPct val="100000"/>
              </a:lnSpc>
              <a:defRPr sz="8300" b="1" cap="none" baseline="0">
                <a:solidFill>
                  <a:schemeClr val="accent3"/>
                </a:solidFill>
                <a:latin typeface="+mj-lt"/>
              </a:defRPr>
            </a:lvl1pPr>
          </a:lstStyle>
          <a:p>
            <a:r>
              <a:rPr lang="en-US"/>
              <a:t>Titelstijl van model bewerken</a:t>
            </a:r>
            <a:endParaRPr lang="nl-NL" dirty="0"/>
          </a:p>
        </p:txBody>
      </p:sp>
    </p:spTree>
    <p:extLst>
      <p:ext uri="{BB962C8B-B14F-4D97-AF65-F5344CB8AC3E}">
        <p14:creationId xmlns:p14="http://schemas.microsoft.com/office/powerpoint/2010/main" val="1973289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secHead" preserve="1">
  <p:cSld name="Sectiekop">
    <p:bg>
      <p:bgPr>
        <a:solidFill>
          <a:schemeClr val="tx2"/>
        </a:solidFill>
        <a:effectLst/>
      </p:bgPr>
    </p:bg>
    <p:spTree>
      <p:nvGrpSpPr>
        <p:cNvPr id="1" name=""/>
        <p:cNvGrpSpPr/>
        <p:nvPr/>
      </p:nvGrpSpPr>
      <p:grpSpPr>
        <a:xfrm>
          <a:off x="0" y="0"/>
          <a:ext cx="0" cy="0"/>
          <a:chOff x="0" y="0"/>
          <a:chExt cx="0" cy="0"/>
        </a:xfrm>
      </p:grpSpPr>
      <p:pic>
        <p:nvPicPr>
          <p:cNvPr id="4" name="Huisstijl"/>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black">
          <a:xfrm>
            <a:off x="-12770" y="0"/>
            <a:ext cx="24341138" cy="13693069"/>
          </a:xfrm>
          <a:prstGeom prst="rect">
            <a:avLst/>
          </a:prstGeom>
        </p:spPr>
      </p:pic>
      <p:sp>
        <p:nvSpPr>
          <p:cNvPr id="7" name="Cirkel"/>
          <p:cNvSpPr>
            <a:spLocks/>
          </p:cNvSpPr>
          <p:nvPr userDrawn="1"/>
        </p:nvSpPr>
        <p:spPr bwMode="gray">
          <a:xfrm>
            <a:off x="12935457" y="1437166"/>
            <a:ext cx="11405681" cy="12254242"/>
          </a:xfrm>
          <a:custGeom>
            <a:avLst/>
            <a:gdLst/>
            <a:ahLst/>
            <a:cxnLst/>
            <a:rect l="l" t="t" r="r" b="b"/>
            <a:pathLst>
              <a:path w="4284662" h="4604400">
                <a:moveTo>
                  <a:pt x="2916000" y="0"/>
                </a:moveTo>
                <a:cubicBezTo>
                  <a:pt x="3410853" y="0"/>
                  <a:pt x="3876915" y="123265"/>
                  <a:pt x="4284662" y="341696"/>
                </a:cubicBezTo>
                <a:lnTo>
                  <a:pt x="4284662" y="1155469"/>
                </a:lnTo>
                <a:cubicBezTo>
                  <a:pt x="3907813" y="859358"/>
                  <a:pt x="3432385" y="683999"/>
                  <a:pt x="2916000" y="683999"/>
                </a:cubicBezTo>
                <a:cubicBezTo>
                  <a:pt x="1683300" y="683999"/>
                  <a:pt x="684000" y="1683299"/>
                  <a:pt x="684000" y="2915999"/>
                </a:cubicBezTo>
                <a:cubicBezTo>
                  <a:pt x="684000" y="3591271"/>
                  <a:pt x="983873" y="4196503"/>
                  <a:pt x="1458920" y="4604400"/>
                </a:cubicBezTo>
                <a:lnTo>
                  <a:pt x="541406" y="4604400"/>
                </a:lnTo>
                <a:cubicBezTo>
                  <a:pt x="199728" y="4129161"/>
                  <a:pt x="0" y="3545905"/>
                  <a:pt x="0" y="2916000"/>
                </a:cubicBezTo>
                <a:cubicBezTo>
                  <a:pt x="0" y="1305538"/>
                  <a:pt x="1305538" y="0"/>
                  <a:pt x="2916000" y="0"/>
                </a:cubicBezTo>
                <a:close/>
              </a:path>
            </a:pathLst>
          </a:custGeom>
          <a:solidFill>
            <a:schemeClr val="accent1"/>
          </a:solidFill>
          <a:ln>
            <a:noFill/>
          </a:ln>
        </p:spPr>
        <p:txBody>
          <a:bodyPr vert="horz" wrap="square" lIns="95092" tIns="47546" rIns="95092" bIns="47546" numCol="1" anchor="t" anchorCtr="0" compatLnSpc="1">
            <a:prstTxWarp prst="textNoShape">
              <a:avLst/>
            </a:prstTxWarp>
          </a:bodyPr>
          <a:lstStyle/>
          <a:p>
            <a:endParaRPr lang="nl-NL"/>
          </a:p>
        </p:txBody>
      </p:sp>
      <p:sp>
        <p:nvSpPr>
          <p:cNvPr id="3" name="Tijdelijke aanduiding voor tekst 2"/>
          <p:cNvSpPr>
            <a:spLocks noGrp="1"/>
          </p:cNvSpPr>
          <p:nvPr userDrawn="1">
            <p:ph type="body" idx="1"/>
          </p:nvPr>
        </p:nvSpPr>
        <p:spPr bwMode="auto">
          <a:xfrm>
            <a:off x="1245807" y="7569078"/>
            <a:ext cx="21849525" cy="3353389"/>
          </a:xfrm>
        </p:spPr>
        <p:txBody>
          <a:bodyPr anchor="t" anchorCtr="0"/>
          <a:lstStyle>
            <a:lvl1pPr marL="0" indent="0">
              <a:buNone/>
              <a:defRPr sz="5600">
                <a:solidFill>
                  <a:schemeClr val="bg1"/>
                </a:solidFill>
                <a:latin typeface="+mj-lt"/>
              </a:defRPr>
            </a:lvl1pPr>
            <a:lvl2pPr marL="1265181" indent="0">
              <a:buNone/>
              <a:defRPr sz="5100">
                <a:solidFill>
                  <a:schemeClr val="tx1">
                    <a:tint val="75000"/>
                  </a:schemeClr>
                </a:solidFill>
              </a:defRPr>
            </a:lvl2pPr>
            <a:lvl3pPr marL="2530361" indent="0">
              <a:buNone/>
              <a:defRPr sz="4500">
                <a:solidFill>
                  <a:schemeClr val="tx1">
                    <a:tint val="75000"/>
                  </a:schemeClr>
                </a:solidFill>
              </a:defRPr>
            </a:lvl3pPr>
            <a:lvl4pPr marL="3795542" indent="0">
              <a:buNone/>
              <a:defRPr sz="3700">
                <a:solidFill>
                  <a:schemeClr val="tx1">
                    <a:tint val="75000"/>
                  </a:schemeClr>
                </a:solidFill>
              </a:defRPr>
            </a:lvl4pPr>
            <a:lvl5pPr marL="5060725" indent="0">
              <a:buNone/>
              <a:defRPr sz="3700">
                <a:solidFill>
                  <a:schemeClr val="tx1">
                    <a:tint val="75000"/>
                  </a:schemeClr>
                </a:solidFill>
              </a:defRPr>
            </a:lvl5pPr>
            <a:lvl6pPr marL="6325903" indent="0">
              <a:buNone/>
              <a:defRPr sz="3700">
                <a:solidFill>
                  <a:schemeClr val="tx1">
                    <a:tint val="75000"/>
                  </a:schemeClr>
                </a:solidFill>
              </a:defRPr>
            </a:lvl6pPr>
            <a:lvl7pPr marL="7591086" indent="0">
              <a:buNone/>
              <a:defRPr sz="3700">
                <a:solidFill>
                  <a:schemeClr val="tx1">
                    <a:tint val="75000"/>
                  </a:schemeClr>
                </a:solidFill>
              </a:defRPr>
            </a:lvl7pPr>
            <a:lvl8pPr marL="8856264" indent="0">
              <a:buNone/>
              <a:defRPr sz="3700">
                <a:solidFill>
                  <a:schemeClr val="tx1">
                    <a:tint val="75000"/>
                  </a:schemeClr>
                </a:solidFill>
              </a:defRPr>
            </a:lvl8pPr>
            <a:lvl9pPr marL="10121444" indent="0">
              <a:buNone/>
              <a:defRPr sz="3700">
                <a:solidFill>
                  <a:schemeClr val="tx1">
                    <a:tint val="75000"/>
                  </a:schemeClr>
                </a:solidFill>
              </a:defRPr>
            </a:lvl9pPr>
          </a:lstStyle>
          <a:p>
            <a:pPr lvl="0"/>
            <a:r>
              <a:rPr lang="en-US"/>
              <a:t>Klik om de tekststijl van het model te bewerken</a:t>
            </a:r>
          </a:p>
        </p:txBody>
      </p:sp>
      <p:sp>
        <p:nvSpPr>
          <p:cNvPr id="2" name="Titel 1"/>
          <p:cNvSpPr>
            <a:spLocks noGrp="1"/>
          </p:cNvSpPr>
          <p:nvPr userDrawn="1">
            <p:ph type="title"/>
          </p:nvPr>
        </p:nvSpPr>
        <p:spPr bwMode="auto">
          <a:xfrm>
            <a:off x="1245807" y="4215689"/>
            <a:ext cx="21849525" cy="3353389"/>
          </a:xfrm>
        </p:spPr>
        <p:txBody>
          <a:bodyPr anchor="b" anchorCtr="0"/>
          <a:lstStyle>
            <a:lvl1pPr algn="l">
              <a:lnSpc>
                <a:spcPct val="100000"/>
              </a:lnSpc>
              <a:defRPr sz="8300" b="1" cap="none" baseline="0">
                <a:solidFill>
                  <a:schemeClr val="bg1"/>
                </a:solidFill>
                <a:latin typeface="+mj-lt"/>
              </a:defRPr>
            </a:lvl1pPr>
          </a:lstStyle>
          <a:p>
            <a:r>
              <a:rPr lang="en-US"/>
              <a:t>Titelstijl van model bewerken</a:t>
            </a:r>
            <a:endParaRPr lang="nl-NL" dirty="0"/>
          </a:p>
        </p:txBody>
      </p:sp>
    </p:spTree>
    <p:extLst>
      <p:ext uri="{BB962C8B-B14F-4D97-AF65-F5344CB8AC3E}">
        <p14:creationId xmlns:p14="http://schemas.microsoft.com/office/powerpoint/2010/main" val="4252120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el en object Wit">
    <p:spTree>
      <p:nvGrpSpPr>
        <p:cNvPr id="1" name=""/>
        <p:cNvGrpSpPr/>
        <p:nvPr/>
      </p:nvGrpSpPr>
      <p:grpSpPr>
        <a:xfrm>
          <a:off x="0" y="0"/>
          <a:ext cx="0" cy="0"/>
          <a:chOff x="0" y="0"/>
          <a:chExt cx="0" cy="0"/>
        </a:xfrm>
      </p:grpSpPr>
      <p:pic>
        <p:nvPicPr>
          <p:cNvPr id="8" name="Huisstijl"/>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gray">
          <a:xfrm>
            <a:off x="0" y="0"/>
            <a:ext cx="24341138" cy="13693069"/>
          </a:xfrm>
          <a:prstGeom prst="rect">
            <a:avLst/>
          </a:prstGeom>
        </p:spPr>
      </p:pic>
      <p:sp>
        <p:nvSpPr>
          <p:cNvPr id="10" name="Cirkel"/>
          <p:cNvSpPr>
            <a:spLocks/>
          </p:cNvSpPr>
          <p:nvPr userDrawn="1"/>
        </p:nvSpPr>
        <p:spPr bwMode="gray">
          <a:xfrm>
            <a:off x="13735734" y="827569"/>
            <a:ext cx="10605408" cy="12033876"/>
          </a:xfrm>
          <a:custGeom>
            <a:avLst/>
            <a:gdLst/>
            <a:ahLst/>
            <a:cxnLst/>
            <a:rect l="l" t="t" r="r" b="b"/>
            <a:pathLst>
              <a:path w="3984031" h="4521600">
                <a:moveTo>
                  <a:pt x="2260800" y="0"/>
                </a:moveTo>
                <a:cubicBezTo>
                  <a:pt x="2951758" y="0"/>
                  <a:pt x="3570319" y="309968"/>
                  <a:pt x="3984031" y="799272"/>
                </a:cubicBezTo>
                <a:lnTo>
                  <a:pt x="3984031" y="2034057"/>
                </a:lnTo>
                <a:cubicBezTo>
                  <a:pt x="3881577" y="1191438"/>
                  <a:pt x="3200196" y="522000"/>
                  <a:pt x="2261496" y="522000"/>
                </a:cubicBezTo>
                <a:cubicBezTo>
                  <a:pt x="1238734" y="522000"/>
                  <a:pt x="522000" y="1314545"/>
                  <a:pt x="522000" y="2260105"/>
                </a:cubicBezTo>
                <a:cubicBezTo>
                  <a:pt x="522000" y="3241831"/>
                  <a:pt x="1320109" y="3999600"/>
                  <a:pt x="2261496" y="3999600"/>
                </a:cubicBezTo>
                <a:cubicBezTo>
                  <a:pt x="3128957" y="3999600"/>
                  <a:pt x="3875585" y="3354264"/>
                  <a:pt x="3984031" y="2482917"/>
                </a:cubicBezTo>
                <a:lnTo>
                  <a:pt x="3984031" y="3722328"/>
                </a:lnTo>
                <a:cubicBezTo>
                  <a:pt x="3570319" y="4211632"/>
                  <a:pt x="2951758" y="4521600"/>
                  <a:pt x="2260800" y="4521600"/>
                </a:cubicBezTo>
                <a:cubicBezTo>
                  <a:pt x="1012195" y="4521600"/>
                  <a:pt x="0" y="3509405"/>
                  <a:pt x="0" y="2260800"/>
                </a:cubicBezTo>
                <a:cubicBezTo>
                  <a:pt x="0" y="1012195"/>
                  <a:pt x="1012195" y="0"/>
                  <a:pt x="2260800" y="0"/>
                </a:cubicBezTo>
                <a:close/>
              </a:path>
            </a:pathLst>
          </a:custGeom>
          <a:solidFill>
            <a:schemeClr val="bg2"/>
          </a:solidFill>
          <a:ln>
            <a:noFill/>
          </a:ln>
        </p:spPr>
        <p:txBody>
          <a:bodyPr vert="horz" wrap="square" lIns="95092" tIns="47546" rIns="95092" bIns="47546" numCol="1" anchor="t" anchorCtr="0" compatLnSpc="1">
            <a:prstTxWarp prst="textNoShape">
              <a:avLst/>
            </a:prstTxWarp>
          </a:bodyPr>
          <a:lstStyle/>
          <a:p>
            <a:endParaRPr lang="nl-NL"/>
          </a:p>
        </p:txBody>
      </p:sp>
      <p:sp>
        <p:nvSpPr>
          <p:cNvPr id="6" name="Tijdelijke aanduiding voor dianummer 5"/>
          <p:cNvSpPr>
            <a:spLocks noGrp="1"/>
          </p:cNvSpPr>
          <p:nvPr>
            <p:ph type="sldNum" sz="quarter" idx="12"/>
          </p:nvPr>
        </p:nvSpPr>
        <p:spPr/>
        <p:txBody>
          <a:bodyPr/>
          <a:lstStyle/>
          <a:p>
            <a:fld id="{FE23FF3C-57D7-4447-A709-CB66734A4506}" type="slidenum">
              <a:rPr lang="nl-NL" smtClean="0"/>
              <a:t>‹nr.›</a:t>
            </a:fld>
            <a:endParaRPr lang="nl-NL"/>
          </a:p>
        </p:txBody>
      </p:sp>
      <p:sp>
        <p:nvSpPr>
          <p:cNvPr id="3" name="Tijdelijke aanduiding voor inhoud 2"/>
          <p:cNvSpPr>
            <a:spLocks noGrp="1"/>
          </p:cNvSpPr>
          <p:nvPr>
            <p:ph idx="1"/>
          </p:nvPr>
        </p:nvSpPr>
        <p:spPr/>
        <p:txBody>
          <a:bodyPr/>
          <a:lstStyle/>
          <a:p>
            <a:pPr lvl="0"/>
            <a:r>
              <a:rPr lang="en-US" dirty="0" err="1"/>
              <a:t>Klik</a:t>
            </a:r>
            <a:r>
              <a:rPr lang="en-US" dirty="0"/>
              <a:t> </a:t>
            </a:r>
            <a:r>
              <a:rPr lang="en-US" dirty="0" err="1"/>
              <a:t>om</a:t>
            </a:r>
            <a:r>
              <a:rPr lang="en-US" dirty="0"/>
              <a:t> de </a:t>
            </a:r>
            <a:r>
              <a:rPr lang="en-US" dirty="0" err="1"/>
              <a:t>tekststijl</a:t>
            </a:r>
            <a:r>
              <a:rPr lang="en-US" dirty="0"/>
              <a:t> van het model </a:t>
            </a:r>
            <a:r>
              <a:rPr lang="en-US" dirty="0" err="1"/>
              <a:t>te</a:t>
            </a:r>
            <a:r>
              <a:rPr lang="en-US" dirty="0"/>
              <a:t> </a:t>
            </a:r>
            <a:r>
              <a:rPr lang="en-US" dirty="0" err="1"/>
              <a:t>bewerken</a:t>
            </a:r>
            <a:endParaRPr lang="en-US" dirty="0"/>
          </a:p>
          <a:p>
            <a:pPr lvl="1"/>
            <a:r>
              <a:rPr lang="en-US" dirty="0" err="1"/>
              <a:t>Tweede</a:t>
            </a:r>
            <a:r>
              <a:rPr lang="en-US" dirty="0"/>
              <a:t> </a:t>
            </a:r>
            <a:r>
              <a:rPr lang="en-US" dirty="0" err="1"/>
              <a:t>niveau</a:t>
            </a:r>
            <a:endParaRPr lang="en-US" dirty="0"/>
          </a:p>
          <a:p>
            <a:pPr lvl="2"/>
            <a:r>
              <a:rPr lang="en-US" dirty="0" err="1"/>
              <a:t>Derde</a:t>
            </a:r>
            <a:r>
              <a:rPr lang="en-US" dirty="0"/>
              <a:t> </a:t>
            </a:r>
            <a:r>
              <a:rPr lang="en-US" dirty="0" err="1"/>
              <a:t>niveau</a:t>
            </a:r>
            <a:endParaRPr lang="en-US" dirty="0"/>
          </a:p>
          <a:p>
            <a:pPr lvl="3"/>
            <a:r>
              <a:rPr lang="en-US" dirty="0" err="1"/>
              <a:t>Vierde</a:t>
            </a:r>
            <a:r>
              <a:rPr lang="en-US" dirty="0"/>
              <a:t> </a:t>
            </a:r>
            <a:r>
              <a:rPr lang="en-US" dirty="0" err="1"/>
              <a:t>niveau</a:t>
            </a:r>
            <a:endParaRPr lang="en-US" dirty="0"/>
          </a:p>
          <a:p>
            <a:pPr lvl="4"/>
            <a:r>
              <a:rPr lang="en-US" dirty="0" err="1"/>
              <a:t>Vijfde</a:t>
            </a:r>
            <a:r>
              <a:rPr lang="en-US" dirty="0"/>
              <a:t> </a:t>
            </a:r>
            <a:r>
              <a:rPr lang="en-US" dirty="0" err="1"/>
              <a:t>niveau</a:t>
            </a:r>
            <a:endParaRPr lang="nl-NL" dirty="0"/>
          </a:p>
        </p:txBody>
      </p:sp>
      <p:sp>
        <p:nvSpPr>
          <p:cNvPr id="2" name="Titel 1"/>
          <p:cNvSpPr>
            <a:spLocks noGrp="1"/>
          </p:cNvSpPr>
          <p:nvPr>
            <p:ph type="title"/>
          </p:nvPr>
        </p:nvSpPr>
        <p:spPr/>
        <p:txBody>
          <a:bodyPr/>
          <a:lstStyle/>
          <a:p>
            <a:r>
              <a:rPr lang="en-US"/>
              <a:t>Titelstijl van model bewerken</a:t>
            </a:r>
            <a:endParaRPr lang="nl-NL"/>
          </a:p>
        </p:txBody>
      </p:sp>
    </p:spTree>
    <p:extLst>
      <p:ext uri="{BB962C8B-B14F-4D97-AF65-F5344CB8AC3E}">
        <p14:creationId xmlns:p14="http://schemas.microsoft.com/office/powerpoint/2010/main" val="2987151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el en object Zwart">
    <p:bg>
      <p:bgPr>
        <a:solidFill>
          <a:schemeClr val="tx1"/>
        </a:solidFill>
        <a:effectLst/>
      </p:bgPr>
    </p:bg>
    <p:spTree>
      <p:nvGrpSpPr>
        <p:cNvPr id="1" name=""/>
        <p:cNvGrpSpPr/>
        <p:nvPr/>
      </p:nvGrpSpPr>
      <p:grpSpPr>
        <a:xfrm>
          <a:off x="0" y="0"/>
          <a:ext cx="0" cy="0"/>
          <a:chOff x="0" y="0"/>
          <a:chExt cx="0" cy="0"/>
        </a:xfrm>
      </p:grpSpPr>
      <p:pic>
        <p:nvPicPr>
          <p:cNvPr id="12" name="Huisstijl"/>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black">
          <a:xfrm>
            <a:off x="-12770" y="0"/>
            <a:ext cx="24341138" cy="13693069"/>
          </a:xfrm>
          <a:prstGeom prst="rect">
            <a:avLst/>
          </a:prstGeom>
        </p:spPr>
      </p:pic>
      <p:pic>
        <p:nvPicPr>
          <p:cNvPr id="4" name="Afbeelding 3" descr="Cirkel1.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3734000" y="828000"/>
            <a:ext cx="10616184" cy="12039600"/>
          </a:xfrm>
          <a:prstGeom prst="rect">
            <a:avLst/>
          </a:prstGeom>
        </p:spPr>
      </p:pic>
      <p:sp>
        <p:nvSpPr>
          <p:cNvPr id="6" name="Tijdelijke aanduiding voor dianummer 5"/>
          <p:cNvSpPr>
            <a:spLocks noGrp="1"/>
          </p:cNvSpPr>
          <p:nvPr>
            <p:ph type="sldNum" sz="quarter" idx="12"/>
          </p:nvPr>
        </p:nvSpPr>
        <p:spPr/>
        <p:txBody>
          <a:bodyPr/>
          <a:lstStyle/>
          <a:p>
            <a:fld id="{FE23FF3C-57D7-4447-A709-CB66734A4506}" type="slidenum">
              <a:rPr lang="nl-NL" smtClean="0"/>
              <a:t>‹nr.›</a:t>
            </a:fld>
            <a:endParaRPr lang="nl-NL" dirty="0"/>
          </a:p>
        </p:txBody>
      </p:sp>
      <p:sp>
        <p:nvSpPr>
          <p:cNvPr id="3" name="Tijdelijke aanduiding voor inhoud 2"/>
          <p:cNvSpPr>
            <a:spLocks noGrp="1"/>
          </p:cNvSpPr>
          <p:nvPr>
            <p:ph idx="1"/>
          </p:nvPr>
        </p:nvSpPr>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Klik om de tekststijl van het model te bewerken</a:t>
            </a:r>
          </a:p>
          <a:p>
            <a:pPr lvl="1"/>
            <a:r>
              <a:rPr lang="en-US"/>
              <a:t>Tweede niveau</a:t>
            </a:r>
          </a:p>
          <a:p>
            <a:pPr lvl="2"/>
            <a:r>
              <a:rPr lang="en-US"/>
              <a:t>Derde niveau</a:t>
            </a:r>
          </a:p>
          <a:p>
            <a:pPr lvl="3"/>
            <a:r>
              <a:rPr lang="en-US"/>
              <a:t>Vierde niveau</a:t>
            </a:r>
          </a:p>
          <a:p>
            <a:pPr lvl="4"/>
            <a:r>
              <a:rPr lang="en-US"/>
              <a:t>Vijfde niveau</a:t>
            </a:r>
            <a:endParaRPr lang="nl-NL" dirty="0"/>
          </a:p>
        </p:txBody>
      </p:sp>
      <p:sp>
        <p:nvSpPr>
          <p:cNvPr id="2" name="Titel 1"/>
          <p:cNvSpPr>
            <a:spLocks noGrp="1"/>
          </p:cNvSpPr>
          <p:nvPr>
            <p:ph type="title"/>
          </p:nvPr>
        </p:nvSpPr>
        <p:spPr/>
        <p:txBody>
          <a:bodyPr/>
          <a:lstStyle/>
          <a:p>
            <a:r>
              <a:rPr lang="en-US"/>
              <a:t>Titelstijl van model bewerken</a:t>
            </a:r>
            <a:endParaRPr lang="nl-NL" dirty="0"/>
          </a:p>
        </p:txBody>
      </p:sp>
    </p:spTree>
    <p:extLst>
      <p:ext uri="{BB962C8B-B14F-4D97-AF65-F5344CB8AC3E}">
        <p14:creationId xmlns:p14="http://schemas.microsoft.com/office/powerpoint/2010/main" val="3052924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Inhoud van twee Wit">
    <p:spTree>
      <p:nvGrpSpPr>
        <p:cNvPr id="1" name=""/>
        <p:cNvGrpSpPr/>
        <p:nvPr/>
      </p:nvGrpSpPr>
      <p:grpSpPr>
        <a:xfrm>
          <a:off x="0" y="0"/>
          <a:ext cx="0" cy="0"/>
          <a:chOff x="0" y="0"/>
          <a:chExt cx="0" cy="0"/>
        </a:xfrm>
      </p:grpSpPr>
      <p:pic>
        <p:nvPicPr>
          <p:cNvPr id="6" name="Huisstijl"/>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gray">
          <a:xfrm>
            <a:off x="0" y="0"/>
            <a:ext cx="24341138" cy="13693069"/>
          </a:xfrm>
          <a:prstGeom prst="rect">
            <a:avLst/>
          </a:prstGeom>
        </p:spPr>
      </p:pic>
      <p:sp>
        <p:nvSpPr>
          <p:cNvPr id="8" name="Cirkel"/>
          <p:cNvSpPr>
            <a:spLocks/>
          </p:cNvSpPr>
          <p:nvPr userDrawn="1"/>
        </p:nvSpPr>
        <p:spPr bwMode="gray">
          <a:xfrm>
            <a:off x="13735734" y="827569"/>
            <a:ext cx="10605408" cy="12033876"/>
          </a:xfrm>
          <a:custGeom>
            <a:avLst/>
            <a:gdLst/>
            <a:ahLst/>
            <a:cxnLst/>
            <a:rect l="l" t="t" r="r" b="b"/>
            <a:pathLst>
              <a:path w="3984031" h="4521600">
                <a:moveTo>
                  <a:pt x="2260800" y="0"/>
                </a:moveTo>
                <a:cubicBezTo>
                  <a:pt x="2951758" y="0"/>
                  <a:pt x="3570319" y="309968"/>
                  <a:pt x="3984031" y="799272"/>
                </a:cubicBezTo>
                <a:lnTo>
                  <a:pt x="3984031" y="2034057"/>
                </a:lnTo>
                <a:cubicBezTo>
                  <a:pt x="3881577" y="1191438"/>
                  <a:pt x="3200196" y="522000"/>
                  <a:pt x="2261496" y="522000"/>
                </a:cubicBezTo>
                <a:cubicBezTo>
                  <a:pt x="1238734" y="522000"/>
                  <a:pt x="522000" y="1314545"/>
                  <a:pt x="522000" y="2260105"/>
                </a:cubicBezTo>
                <a:cubicBezTo>
                  <a:pt x="522000" y="3241831"/>
                  <a:pt x="1320109" y="3999600"/>
                  <a:pt x="2261496" y="3999600"/>
                </a:cubicBezTo>
                <a:cubicBezTo>
                  <a:pt x="3128957" y="3999600"/>
                  <a:pt x="3875585" y="3354264"/>
                  <a:pt x="3984031" y="2482917"/>
                </a:cubicBezTo>
                <a:lnTo>
                  <a:pt x="3984031" y="3722328"/>
                </a:lnTo>
                <a:cubicBezTo>
                  <a:pt x="3570319" y="4211632"/>
                  <a:pt x="2951758" y="4521600"/>
                  <a:pt x="2260800" y="4521600"/>
                </a:cubicBezTo>
                <a:cubicBezTo>
                  <a:pt x="1012195" y="4521600"/>
                  <a:pt x="0" y="3509405"/>
                  <a:pt x="0" y="2260800"/>
                </a:cubicBezTo>
                <a:cubicBezTo>
                  <a:pt x="0" y="1012195"/>
                  <a:pt x="1012195" y="0"/>
                  <a:pt x="2260800" y="0"/>
                </a:cubicBezTo>
                <a:close/>
              </a:path>
            </a:pathLst>
          </a:custGeom>
          <a:solidFill>
            <a:schemeClr val="bg2"/>
          </a:solidFill>
          <a:ln>
            <a:noFill/>
          </a:ln>
        </p:spPr>
        <p:txBody>
          <a:bodyPr vert="horz" wrap="square" lIns="95092" tIns="47546" rIns="95092" bIns="47546" numCol="1" anchor="t" anchorCtr="0" compatLnSpc="1">
            <a:prstTxWarp prst="textNoShape">
              <a:avLst/>
            </a:prstTxWarp>
          </a:bodyPr>
          <a:lstStyle/>
          <a:p>
            <a:endParaRPr lang="nl-NL"/>
          </a:p>
        </p:txBody>
      </p:sp>
      <p:sp>
        <p:nvSpPr>
          <p:cNvPr id="7" name="Tijdelijke aanduiding voor dianummer 6"/>
          <p:cNvSpPr>
            <a:spLocks noGrp="1"/>
          </p:cNvSpPr>
          <p:nvPr>
            <p:ph type="sldNum" sz="quarter" idx="12"/>
          </p:nvPr>
        </p:nvSpPr>
        <p:spPr/>
        <p:txBody>
          <a:bodyPr/>
          <a:lstStyle/>
          <a:p>
            <a:fld id="{FE23FF3C-57D7-4447-A709-CB66734A4506}" type="slidenum">
              <a:rPr lang="nl-NL" smtClean="0"/>
              <a:t>‹nr.›</a:t>
            </a:fld>
            <a:endParaRPr lang="nl-NL"/>
          </a:p>
        </p:txBody>
      </p:sp>
      <p:sp>
        <p:nvSpPr>
          <p:cNvPr id="4" name="Tijdelijke aanduiding voor inhoud 3"/>
          <p:cNvSpPr>
            <a:spLocks noGrp="1"/>
          </p:cNvSpPr>
          <p:nvPr>
            <p:ph sz="half" idx="2"/>
          </p:nvPr>
        </p:nvSpPr>
        <p:spPr>
          <a:xfrm>
            <a:off x="12457232" y="2627952"/>
            <a:ext cx="10637269" cy="9006245"/>
          </a:xfrm>
        </p:spPr>
        <p:txBody>
          <a:bodyPr>
            <a:noAutofit/>
          </a:bodyPr>
          <a:lstStyle>
            <a:lvl1pPr>
              <a:defRPr sz="5100"/>
            </a:lvl1pPr>
            <a:lvl2pPr>
              <a:defRPr sz="5100"/>
            </a:lvl2pPr>
            <a:lvl3pPr>
              <a:defRPr sz="4500"/>
            </a:lvl3pPr>
            <a:lvl4pPr>
              <a:defRPr sz="3700"/>
            </a:lvl4pPr>
            <a:lvl5pPr>
              <a:defRPr sz="3500"/>
            </a:lvl5pPr>
            <a:lvl6pPr>
              <a:defRPr sz="5100"/>
            </a:lvl6pPr>
            <a:lvl7pPr>
              <a:defRPr sz="5100"/>
            </a:lvl7pPr>
            <a:lvl8pPr>
              <a:defRPr sz="5100"/>
            </a:lvl8pPr>
            <a:lvl9pPr>
              <a:defRPr sz="5100"/>
            </a:lvl9pPr>
          </a:lstStyle>
          <a:p>
            <a:pPr lvl="0"/>
            <a:r>
              <a:rPr lang="en-US"/>
              <a:t>Klik om de tekststijl van het model te bewerken</a:t>
            </a:r>
          </a:p>
          <a:p>
            <a:pPr lvl="1"/>
            <a:r>
              <a:rPr lang="en-US"/>
              <a:t>Tweede niveau</a:t>
            </a:r>
          </a:p>
          <a:p>
            <a:pPr lvl="2"/>
            <a:r>
              <a:rPr lang="en-US"/>
              <a:t>Derde niveau</a:t>
            </a:r>
          </a:p>
          <a:p>
            <a:pPr lvl="3"/>
            <a:r>
              <a:rPr lang="en-US"/>
              <a:t>Vierde niveau</a:t>
            </a:r>
          </a:p>
          <a:p>
            <a:pPr lvl="4"/>
            <a:r>
              <a:rPr lang="en-US"/>
              <a:t>Vijfde niveau</a:t>
            </a:r>
            <a:endParaRPr lang="nl-NL" dirty="0"/>
          </a:p>
        </p:txBody>
      </p:sp>
      <p:sp>
        <p:nvSpPr>
          <p:cNvPr id="3" name="Tijdelijke aanduiding voor inhoud 2"/>
          <p:cNvSpPr>
            <a:spLocks noGrp="1"/>
          </p:cNvSpPr>
          <p:nvPr>
            <p:ph sz="half" idx="1"/>
          </p:nvPr>
        </p:nvSpPr>
        <p:spPr>
          <a:xfrm>
            <a:off x="1246639" y="2627952"/>
            <a:ext cx="10637269" cy="9006245"/>
          </a:xfrm>
        </p:spPr>
        <p:txBody>
          <a:bodyPr>
            <a:noAutofit/>
          </a:bodyPr>
          <a:lstStyle>
            <a:lvl1pPr>
              <a:defRPr sz="5100"/>
            </a:lvl1pPr>
            <a:lvl2pPr>
              <a:defRPr sz="5100"/>
            </a:lvl2pPr>
            <a:lvl3pPr>
              <a:defRPr sz="4500"/>
            </a:lvl3pPr>
            <a:lvl4pPr>
              <a:defRPr sz="3700"/>
            </a:lvl4pPr>
            <a:lvl5pPr>
              <a:defRPr sz="3500"/>
            </a:lvl5pPr>
            <a:lvl6pPr>
              <a:defRPr sz="5100"/>
            </a:lvl6pPr>
            <a:lvl7pPr>
              <a:defRPr sz="5100"/>
            </a:lvl7pPr>
            <a:lvl8pPr>
              <a:defRPr sz="5100"/>
            </a:lvl8pPr>
            <a:lvl9pPr>
              <a:defRPr sz="5100"/>
            </a:lvl9pPr>
          </a:lstStyle>
          <a:p>
            <a:pPr lvl="0"/>
            <a:r>
              <a:rPr lang="en-US"/>
              <a:t>Klik om de tekststijl van het model te bewerken</a:t>
            </a:r>
          </a:p>
          <a:p>
            <a:pPr lvl="1"/>
            <a:r>
              <a:rPr lang="en-US"/>
              <a:t>Tweede niveau</a:t>
            </a:r>
          </a:p>
          <a:p>
            <a:pPr lvl="2"/>
            <a:r>
              <a:rPr lang="en-US"/>
              <a:t>Derde niveau</a:t>
            </a:r>
          </a:p>
          <a:p>
            <a:pPr lvl="3"/>
            <a:r>
              <a:rPr lang="en-US"/>
              <a:t>Vierde niveau</a:t>
            </a:r>
          </a:p>
          <a:p>
            <a:pPr lvl="4"/>
            <a:r>
              <a:rPr lang="en-US"/>
              <a:t>Vijfde niveau</a:t>
            </a:r>
            <a:endParaRPr lang="nl-NL" dirty="0"/>
          </a:p>
        </p:txBody>
      </p:sp>
      <p:sp>
        <p:nvSpPr>
          <p:cNvPr id="2" name="Titel 1"/>
          <p:cNvSpPr>
            <a:spLocks noGrp="1"/>
          </p:cNvSpPr>
          <p:nvPr>
            <p:ph type="title"/>
          </p:nvPr>
        </p:nvSpPr>
        <p:spPr>
          <a:xfrm>
            <a:off x="1246646" y="766489"/>
            <a:ext cx="21847862" cy="1341356"/>
          </a:xfrm>
        </p:spPr>
        <p:txBody>
          <a:bodyPr/>
          <a:lstStyle/>
          <a:p>
            <a:r>
              <a:rPr lang="en-US"/>
              <a:t>Titelstijl van model bewerken</a:t>
            </a:r>
            <a:endParaRPr lang="nl-NL"/>
          </a:p>
        </p:txBody>
      </p:sp>
    </p:spTree>
    <p:extLst>
      <p:ext uri="{BB962C8B-B14F-4D97-AF65-F5344CB8AC3E}">
        <p14:creationId xmlns:p14="http://schemas.microsoft.com/office/powerpoint/2010/main" val="1107488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Inhoud van twee Zwart">
    <p:bg>
      <p:bgPr>
        <a:solidFill>
          <a:schemeClr val="tx1"/>
        </a:solidFill>
        <a:effectLst/>
      </p:bgPr>
    </p:bg>
    <p:spTree>
      <p:nvGrpSpPr>
        <p:cNvPr id="1" name=""/>
        <p:cNvGrpSpPr/>
        <p:nvPr/>
      </p:nvGrpSpPr>
      <p:grpSpPr>
        <a:xfrm>
          <a:off x="0" y="0"/>
          <a:ext cx="0" cy="0"/>
          <a:chOff x="0" y="0"/>
          <a:chExt cx="0" cy="0"/>
        </a:xfrm>
      </p:grpSpPr>
      <p:pic>
        <p:nvPicPr>
          <p:cNvPr id="6" name="Huisstijl"/>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black">
          <a:xfrm>
            <a:off x="-12770" y="0"/>
            <a:ext cx="24341138" cy="13693069"/>
          </a:xfrm>
          <a:prstGeom prst="rect">
            <a:avLst/>
          </a:prstGeom>
        </p:spPr>
      </p:pic>
      <p:pic>
        <p:nvPicPr>
          <p:cNvPr id="9" name="Afbeelding 8" descr="Cirkel1.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3734000" y="828000"/>
            <a:ext cx="10616184" cy="12039600"/>
          </a:xfrm>
          <a:prstGeom prst="rect">
            <a:avLst/>
          </a:prstGeom>
        </p:spPr>
      </p:pic>
      <p:sp>
        <p:nvSpPr>
          <p:cNvPr id="7" name="Tijdelijke aanduiding voor dianummer 6"/>
          <p:cNvSpPr>
            <a:spLocks noGrp="1"/>
          </p:cNvSpPr>
          <p:nvPr>
            <p:ph type="sldNum" sz="quarter" idx="12"/>
          </p:nvPr>
        </p:nvSpPr>
        <p:spPr/>
        <p:txBody>
          <a:bodyPr/>
          <a:lstStyle/>
          <a:p>
            <a:fld id="{FE23FF3C-57D7-4447-A709-CB66734A4506}" type="slidenum">
              <a:rPr lang="nl-NL" smtClean="0"/>
              <a:t>‹nr.›</a:t>
            </a:fld>
            <a:endParaRPr lang="nl-NL"/>
          </a:p>
        </p:txBody>
      </p:sp>
      <p:sp>
        <p:nvSpPr>
          <p:cNvPr id="4" name="Tijdelijke aanduiding voor inhoud 3"/>
          <p:cNvSpPr>
            <a:spLocks noGrp="1"/>
          </p:cNvSpPr>
          <p:nvPr>
            <p:ph sz="half" idx="2"/>
          </p:nvPr>
        </p:nvSpPr>
        <p:spPr>
          <a:xfrm>
            <a:off x="12457232" y="2627952"/>
            <a:ext cx="10637269" cy="9006245"/>
          </a:xfrm>
        </p:spPr>
        <p:txBody>
          <a:bodyPr>
            <a:noAutofit/>
          </a:bodyPr>
          <a:lstStyle>
            <a:lvl1pPr>
              <a:defRPr sz="5100">
                <a:solidFill>
                  <a:srgbClr val="FFFFFF"/>
                </a:solidFill>
              </a:defRPr>
            </a:lvl1pPr>
            <a:lvl2pPr>
              <a:defRPr sz="5100">
                <a:solidFill>
                  <a:srgbClr val="FFFFFF"/>
                </a:solidFill>
              </a:defRPr>
            </a:lvl2pPr>
            <a:lvl3pPr>
              <a:defRPr sz="4500">
                <a:solidFill>
                  <a:srgbClr val="FFFFFF"/>
                </a:solidFill>
              </a:defRPr>
            </a:lvl3pPr>
            <a:lvl4pPr>
              <a:defRPr sz="3700">
                <a:solidFill>
                  <a:srgbClr val="FFFFFF"/>
                </a:solidFill>
              </a:defRPr>
            </a:lvl4pPr>
            <a:lvl5pPr>
              <a:defRPr sz="3500">
                <a:solidFill>
                  <a:srgbClr val="FFFFFF"/>
                </a:solidFill>
              </a:defRPr>
            </a:lvl5pPr>
            <a:lvl6pPr>
              <a:defRPr sz="5100"/>
            </a:lvl6pPr>
            <a:lvl7pPr>
              <a:defRPr sz="5100"/>
            </a:lvl7pPr>
            <a:lvl8pPr>
              <a:defRPr sz="5100"/>
            </a:lvl8pPr>
            <a:lvl9pPr>
              <a:defRPr sz="5100"/>
            </a:lvl9pPr>
          </a:lstStyle>
          <a:p>
            <a:pPr lvl="0"/>
            <a:r>
              <a:rPr lang="en-US"/>
              <a:t>Klik om de tekststijl van het model te bewerken</a:t>
            </a:r>
          </a:p>
          <a:p>
            <a:pPr lvl="1"/>
            <a:r>
              <a:rPr lang="en-US"/>
              <a:t>Tweede niveau</a:t>
            </a:r>
          </a:p>
          <a:p>
            <a:pPr lvl="2"/>
            <a:r>
              <a:rPr lang="en-US"/>
              <a:t>Derde niveau</a:t>
            </a:r>
          </a:p>
          <a:p>
            <a:pPr lvl="3"/>
            <a:r>
              <a:rPr lang="en-US"/>
              <a:t>Vierde niveau</a:t>
            </a:r>
          </a:p>
          <a:p>
            <a:pPr lvl="4"/>
            <a:r>
              <a:rPr lang="en-US"/>
              <a:t>Vijfde niveau</a:t>
            </a:r>
            <a:endParaRPr lang="nl-NL" dirty="0"/>
          </a:p>
        </p:txBody>
      </p:sp>
      <p:sp>
        <p:nvSpPr>
          <p:cNvPr id="3" name="Tijdelijke aanduiding voor inhoud 2"/>
          <p:cNvSpPr>
            <a:spLocks noGrp="1"/>
          </p:cNvSpPr>
          <p:nvPr>
            <p:ph sz="half" idx="1"/>
          </p:nvPr>
        </p:nvSpPr>
        <p:spPr>
          <a:xfrm>
            <a:off x="1246639" y="2627952"/>
            <a:ext cx="10637269" cy="9006245"/>
          </a:xfrm>
        </p:spPr>
        <p:txBody>
          <a:bodyPr>
            <a:noAutofit/>
          </a:bodyPr>
          <a:lstStyle>
            <a:lvl1pPr>
              <a:defRPr sz="5100">
                <a:solidFill>
                  <a:srgbClr val="FFFFFF"/>
                </a:solidFill>
              </a:defRPr>
            </a:lvl1pPr>
            <a:lvl2pPr>
              <a:defRPr sz="5100">
                <a:solidFill>
                  <a:srgbClr val="FFFFFF"/>
                </a:solidFill>
              </a:defRPr>
            </a:lvl2pPr>
            <a:lvl3pPr>
              <a:defRPr sz="4500">
                <a:solidFill>
                  <a:srgbClr val="FFFFFF"/>
                </a:solidFill>
              </a:defRPr>
            </a:lvl3pPr>
            <a:lvl4pPr>
              <a:defRPr sz="3700">
                <a:solidFill>
                  <a:srgbClr val="FFFFFF"/>
                </a:solidFill>
              </a:defRPr>
            </a:lvl4pPr>
            <a:lvl5pPr>
              <a:defRPr sz="3500">
                <a:solidFill>
                  <a:srgbClr val="FFFFFF"/>
                </a:solidFill>
              </a:defRPr>
            </a:lvl5pPr>
            <a:lvl6pPr>
              <a:defRPr sz="5100"/>
            </a:lvl6pPr>
            <a:lvl7pPr>
              <a:defRPr sz="5100"/>
            </a:lvl7pPr>
            <a:lvl8pPr>
              <a:defRPr sz="5100"/>
            </a:lvl8pPr>
            <a:lvl9pPr>
              <a:defRPr sz="5100"/>
            </a:lvl9pPr>
          </a:lstStyle>
          <a:p>
            <a:pPr lvl="0"/>
            <a:r>
              <a:rPr lang="en-US"/>
              <a:t>Klik om de tekststijl van het model te bewerken</a:t>
            </a:r>
          </a:p>
          <a:p>
            <a:pPr lvl="1"/>
            <a:r>
              <a:rPr lang="en-US"/>
              <a:t>Tweede niveau</a:t>
            </a:r>
          </a:p>
          <a:p>
            <a:pPr lvl="2"/>
            <a:r>
              <a:rPr lang="en-US"/>
              <a:t>Derde niveau</a:t>
            </a:r>
          </a:p>
          <a:p>
            <a:pPr lvl="3"/>
            <a:r>
              <a:rPr lang="en-US"/>
              <a:t>Vierde niveau</a:t>
            </a:r>
          </a:p>
          <a:p>
            <a:pPr lvl="4"/>
            <a:r>
              <a:rPr lang="en-US"/>
              <a:t>Vijfde niveau</a:t>
            </a:r>
            <a:endParaRPr lang="nl-NL" dirty="0"/>
          </a:p>
        </p:txBody>
      </p:sp>
      <p:sp>
        <p:nvSpPr>
          <p:cNvPr id="2" name="Titel 1"/>
          <p:cNvSpPr>
            <a:spLocks noGrp="1"/>
          </p:cNvSpPr>
          <p:nvPr>
            <p:ph type="title"/>
          </p:nvPr>
        </p:nvSpPr>
        <p:spPr>
          <a:xfrm>
            <a:off x="1246646" y="766489"/>
            <a:ext cx="21847862" cy="1341356"/>
          </a:xfrm>
        </p:spPr>
        <p:txBody>
          <a:bodyPr/>
          <a:lstStyle/>
          <a:p>
            <a:r>
              <a:rPr lang="en-US"/>
              <a:t>Titelstijl van model bewerken</a:t>
            </a:r>
            <a:endParaRPr lang="nl-NL"/>
          </a:p>
        </p:txBody>
      </p:sp>
    </p:spTree>
    <p:extLst>
      <p:ext uri="{BB962C8B-B14F-4D97-AF65-F5344CB8AC3E}">
        <p14:creationId xmlns:p14="http://schemas.microsoft.com/office/powerpoint/2010/main" val="2325987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1246646" y="766489"/>
            <a:ext cx="21847862" cy="1341356"/>
          </a:xfrm>
          <a:prstGeom prst="rect">
            <a:avLst/>
          </a:prstGeom>
        </p:spPr>
        <p:txBody>
          <a:bodyPr vert="horz" lIns="0" tIns="0" rIns="0" bIns="0" rtlCol="0" anchor="ctr">
            <a:noAutofit/>
          </a:bodyPr>
          <a:lstStyle/>
          <a:p>
            <a:r>
              <a:rPr lang="nl-NL" dirty="0"/>
              <a:t>Klik om de stijl te bewerken</a:t>
            </a:r>
          </a:p>
        </p:txBody>
      </p:sp>
      <p:sp>
        <p:nvSpPr>
          <p:cNvPr id="3" name="Tijdelijke aanduiding voor tekst 2"/>
          <p:cNvSpPr>
            <a:spLocks noGrp="1"/>
          </p:cNvSpPr>
          <p:nvPr>
            <p:ph type="body" idx="1"/>
          </p:nvPr>
        </p:nvSpPr>
        <p:spPr>
          <a:xfrm>
            <a:off x="1246640" y="2627953"/>
            <a:ext cx="21847864" cy="9007639"/>
          </a:xfrm>
          <a:prstGeom prst="rect">
            <a:avLst/>
          </a:prstGeom>
        </p:spPr>
        <p:txBody>
          <a:bodyPr vert="horz" lIns="0" tIns="0" rIns="0" bIns="0" rtlCol="0">
            <a:no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dianummer 5"/>
          <p:cNvSpPr>
            <a:spLocks noGrp="1" noChangeAspect="1"/>
          </p:cNvSpPr>
          <p:nvPr>
            <p:ph type="sldNum" sz="quarter" idx="4"/>
          </p:nvPr>
        </p:nvSpPr>
        <p:spPr bwMode="gray">
          <a:xfrm>
            <a:off x="22568260" y="12407539"/>
            <a:ext cx="517489" cy="517380"/>
          </a:xfrm>
          <a:prstGeom prst="ellipse">
            <a:avLst/>
          </a:prstGeom>
          <a:solidFill>
            <a:schemeClr val="accent2"/>
          </a:solidFill>
        </p:spPr>
        <p:txBody>
          <a:bodyPr vert="horz" wrap="none" lIns="0" tIns="0" rIns="0" bIns="0" rtlCol="0" anchor="ctr" anchorCtr="1"/>
          <a:lstStyle>
            <a:lvl1pPr algn="ctr">
              <a:spcBef>
                <a:spcPts val="0"/>
              </a:spcBef>
              <a:defRPr sz="1900" b="1">
                <a:solidFill>
                  <a:schemeClr val="bg1"/>
                </a:solidFill>
                <a:latin typeface="+mj-lt"/>
              </a:defRPr>
            </a:lvl1pPr>
          </a:lstStyle>
          <a:p>
            <a:fld id="{FE23FF3C-57D7-4447-A709-CB66734A4506}" type="slidenum">
              <a:rPr lang="nl-NL" smtClean="0"/>
              <a:pPr/>
              <a:t>‹nr.›</a:t>
            </a:fld>
            <a:endParaRPr lang="nl-NL" dirty="0"/>
          </a:p>
        </p:txBody>
      </p:sp>
    </p:spTree>
    <p:extLst>
      <p:ext uri="{BB962C8B-B14F-4D97-AF65-F5344CB8AC3E}">
        <p14:creationId xmlns:p14="http://schemas.microsoft.com/office/powerpoint/2010/main" val="4023553339"/>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2" r:id="rId3"/>
    <p:sldLayoutId id="2147483667" r:id="rId4"/>
    <p:sldLayoutId id="2147483651" r:id="rId5"/>
    <p:sldLayoutId id="2147483650" r:id="rId6"/>
    <p:sldLayoutId id="2147483669" r:id="rId7"/>
    <p:sldLayoutId id="2147483652" r:id="rId8"/>
    <p:sldLayoutId id="2147483670" r:id="rId9"/>
    <p:sldLayoutId id="2147483666" r:id="rId10"/>
    <p:sldLayoutId id="2147483671" r:id="rId11"/>
    <p:sldLayoutId id="2147483665" r:id="rId12"/>
    <p:sldLayoutId id="2147483672" r:id="rId13"/>
    <p:sldLayoutId id="2147483663" r:id="rId14"/>
    <p:sldLayoutId id="2147483673" r:id="rId15"/>
    <p:sldLayoutId id="2147483664" r:id="rId16"/>
    <p:sldLayoutId id="2147483674" r:id="rId17"/>
    <p:sldLayoutId id="2147483654" r:id="rId18"/>
    <p:sldLayoutId id="2147483675" r:id="rId19"/>
    <p:sldLayoutId id="2147483655" r:id="rId20"/>
    <p:sldLayoutId id="2147483676" r:id="rId21"/>
    <p:sldLayoutId id="2147483661" r:id="rId2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2530361" rtl="0" eaLnBrk="1" latinLnBrk="0" hangingPunct="1">
        <a:lnSpc>
          <a:spcPct val="90000"/>
        </a:lnSpc>
        <a:spcBef>
          <a:spcPts val="0"/>
        </a:spcBef>
        <a:buNone/>
        <a:defRPr sz="8300" b="1" kern="1200">
          <a:solidFill>
            <a:schemeClr val="accent3"/>
          </a:solidFill>
          <a:latin typeface="+mj-lt"/>
          <a:ea typeface="+mj-ea"/>
          <a:cs typeface="+mj-cs"/>
        </a:defRPr>
      </a:lvl1pPr>
    </p:titleStyle>
    <p:bodyStyle>
      <a:lvl1pPr marL="500802" indent="-500802" algn="l" defTabSz="2530361" rtl="0" eaLnBrk="1" latinLnBrk="0" hangingPunct="1">
        <a:spcBef>
          <a:spcPts val="0"/>
        </a:spcBef>
        <a:buFont typeface="Arial" panose="020B0604020202020204" pitchFamily="34" charset="0"/>
        <a:buChar char="•"/>
        <a:defRPr sz="5100" kern="1200">
          <a:solidFill>
            <a:schemeClr val="tx1"/>
          </a:solidFill>
          <a:latin typeface="+mn-lt"/>
          <a:ea typeface="+mn-ea"/>
          <a:cs typeface="+mn-cs"/>
        </a:defRPr>
      </a:lvl1pPr>
      <a:lvl2pPr marL="1739623" indent="-474440" algn="l" defTabSz="2530361" rtl="0" eaLnBrk="1" latinLnBrk="0" hangingPunct="1">
        <a:spcBef>
          <a:spcPts val="0"/>
        </a:spcBef>
        <a:buFont typeface="Arial" panose="020B0604020202020204" pitchFamily="34" charset="0"/>
        <a:buChar char="•"/>
        <a:defRPr sz="5100" kern="1200">
          <a:solidFill>
            <a:schemeClr val="tx1"/>
          </a:solidFill>
          <a:latin typeface="+mn-lt"/>
          <a:ea typeface="+mn-ea"/>
          <a:cs typeface="+mn-cs"/>
        </a:defRPr>
      </a:lvl2pPr>
      <a:lvl3pPr marL="3162954" indent="-632590" algn="l" defTabSz="2530361" rtl="0" eaLnBrk="1" latinLnBrk="0" hangingPunct="1">
        <a:spcBef>
          <a:spcPts val="0"/>
        </a:spcBef>
        <a:buFont typeface="Arial" panose="020B0604020202020204" pitchFamily="34" charset="0"/>
        <a:buChar char="–"/>
        <a:defRPr sz="4500" kern="1200">
          <a:solidFill>
            <a:schemeClr val="tx1"/>
          </a:solidFill>
          <a:latin typeface="+mn-lt"/>
          <a:ea typeface="+mn-ea"/>
          <a:cs typeface="+mn-cs"/>
        </a:defRPr>
      </a:lvl3pPr>
      <a:lvl4pPr marL="4428132" indent="-632590" algn="l" defTabSz="2530361" rtl="0" eaLnBrk="1" latinLnBrk="0" hangingPunct="1">
        <a:spcBef>
          <a:spcPts val="0"/>
        </a:spcBef>
        <a:buFont typeface="Arial" panose="020B0604020202020204" pitchFamily="34" charset="0"/>
        <a:buChar char="–"/>
        <a:defRPr sz="3700" kern="1200">
          <a:solidFill>
            <a:schemeClr val="tx1"/>
          </a:solidFill>
          <a:latin typeface="+mn-lt"/>
          <a:ea typeface="+mn-ea"/>
          <a:cs typeface="+mn-cs"/>
        </a:defRPr>
      </a:lvl4pPr>
      <a:lvl5pPr marL="5693312" indent="-632590" algn="l" defTabSz="2530361" rtl="0" eaLnBrk="1" latinLnBrk="0" hangingPunct="1">
        <a:spcBef>
          <a:spcPts val="0"/>
        </a:spcBef>
        <a:buFont typeface="Arial" panose="020B0604020202020204" pitchFamily="34" charset="0"/>
        <a:buChar char="–"/>
        <a:defRPr sz="3500" kern="1200">
          <a:solidFill>
            <a:schemeClr val="tx1"/>
          </a:solidFill>
          <a:latin typeface="+mn-lt"/>
          <a:ea typeface="+mn-ea"/>
          <a:cs typeface="+mn-cs"/>
        </a:defRPr>
      </a:lvl5pPr>
      <a:lvl6pPr marL="6958493" indent="-632590" algn="l" defTabSz="2530361" rtl="0" eaLnBrk="1" latinLnBrk="0" hangingPunct="1">
        <a:spcBef>
          <a:spcPct val="20000"/>
        </a:spcBef>
        <a:buFont typeface="Arial" panose="020B0604020202020204" pitchFamily="34" charset="0"/>
        <a:buChar char="•"/>
        <a:defRPr sz="5600" kern="1200">
          <a:solidFill>
            <a:schemeClr val="tx1"/>
          </a:solidFill>
          <a:latin typeface="+mn-lt"/>
          <a:ea typeface="+mn-ea"/>
          <a:cs typeface="+mn-cs"/>
        </a:defRPr>
      </a:lvl6pPr>
      <a:lvl7pPr marL="8223673" indent="-632590" algn="l" defTabSz="2530361" rtl="0" eaLnBrk="1" latinLnBrk="0" hangingPunct="1">
        <a:spcBef>
          <a:spcPct val="20000"/>
        </a:spcBef>
        <a:buFont typeface="Arial" panose="020B0604020202020204" pitchFamily="34" charset="0"/>
        <a:buChar char="•"/>
        <a:defRPr sz="5600" kern="1200">
          <a:solidFill>
            <a:schemeClr val="tx1"/>
          </a:solidFill>
          <a:latin typeface="+mn-lt"/>
          <a:ea typeface="+mn-ea"/>
          <a:cs typeface="+mn-cs"/>
        </a:defRPr>
      </a:lvl7pPr>
      <a:lvl8pPr marL="9488857" indent="-632590" algn="l" defTabSz="2530361" rtl="0" eaLnBrk="1" latinLnBrk="0" hangingPunct="1">
        <a:spcBef>
          <a:spcPct val="20000"/>
        </a:spcBef>
        <a:buFont typeface="Arial" panose="020B0604020202020204" pitchFamily="34" charset="0"/>
        <a:buChar char="•"/>
        <a:defRPr sz="5600" kern="1200">
          <a:solidFill>
            <a:schemeClr val="tx1"/>
          </a:solidFill>
          <a:latin typeface="+mn-lt"/>
          <a:ea typeface="+mn-ea"/>
          <a:cs typeface="+mn-cs"/>
        </a:defRPr>
      </a:lvl8pPr>
      <a:lvl9pPr marL="10754035" indent="-632590" algn="l" defTabSz="2530361" rtl="0" eaLnBrk="1" latinLnBrk="0" hangingPunct="1">
        <a:spcBef>
          <a:spcPct val="20000"/>
        </a:spcBef>
        <a:buFont typeface="Arial" panose="020B0604020202020204" pitchFamily="34" charset="0"/>
        <a:buChar char="•"/>
        <a:defRPr sz="5600" kern="1200">
          <a:solidFill>
            <a:schemeClr val="tx1"/>
          </a:solidFill>
          <a:latin typeface="+mn-lt"/>
          <a:ea typeface="+mn-ea"/>
          <a:cs typeface="+mn-cs"/>
        </a:defRPr>
      </a:lvl9pPr>
    </p:bodyStyle>
    <p:otherStyle>
      <a:defPPr>
        <a:defRPr lang="nl-NL"/>
      </a:defPPr>
      <a:lvl1pPr marL="0" algn="l" defTabSz="2530361" rtl="0" eaLnBrk="1" latinLnBrk="0" hangingPunct="1">
        <a:defRPr sz="5100" kern="1200">
          <a:solidFill>
            <a:schemeClr val="tx1"/>
          </a:solidFill>
          <a:latin typeface="+mn-lt"/>
          <a:ea typeface="+mn-ea"/>
          <a:cs typeface="+mn-cs"/>
        </a:defRPr>
      </a:lvl1pPr>
      <a:lvl2pPr marL="1265181" algn="l" defTabSz="2530361" rtl="0" eaLnBrk="1" latinLnBrk="0" hangingPunct="1">
        <a:defRPr sz="5100" kern="1200">
          <a:solidFill>
            <a:schemeClr val="tx1"/>
          </a:solidFill>
          <a:latin typeface="+mn-lt"/>
          <a:ea typeface="+mn-ea"/>
          <a:cs typeface="+mn-cs"/>
        </a:defRPr>
      </a:lvl2pPr>
      <a:lvl3pPr marL="2530361" algn="l" defTabSz="2530361" rtl="0" eaLnBrk="1" latinLnBrk="0" hangingPunct="1">
        <a:defRPr sz="5100" kern="1200">
          <a:solidFill>
            <a:schemeClr val="tx1"/>
          </a:solidFill>
          <a:latin typeface="+mn-lt"/>
          <a:ea typeface="+mn-ea"/>
          <a:cs typeface="+mn-cs"/>
        </a:defRPr>
      </a:lvl3pPr>
      <a:lvl4pPr marL="3795542" algn="l" defTabSz="2530361" rtl="0" eaLnBrk="1" latinLnBrk="0" hangingPunct="1">
        <a:defRPr sz="5100" kern="1200">
          <a:solidFill>
            <a:schemeClr val="tx1"/>
          </a:solidFill>
          <a:latin typeface="+mn-lt"/>
          <a:ea typeface="+mn-ea"/>
          <a:cs typeface="+mn-cs"/>
        </a:defRPr>
      </a:lvl4pPr>
      <a:lvl5pPr marL="5060725" algn="l" defTabSz="2530361" rtl="0" eaLnBrk="1" latinLnBrk="0" hangingPunct="1">
        <a:defRPr sz="5100" kern="1200">
          <a:solidFill>
            <a:schemeClr val="tx1"/>
          </a:solidFill>
          <a:latin typeface="+mn-lt"/>
          <a:ea typeface="+mn-ea"/>
          <a:cs typeface="+mn-cs"/>
        </a:defRPr>
      </a:lvl5pPr>
      <a:lvl6pPr marL="6325903" algn="l" defTabSz="2530361" rtl="0" eaLnBrk="1" latinLnBrk="0" hangingPunct="1">
        <a:defRPr sz="5100" kern="1200">
          <a:solidFill>
            <a:schemeClr val="tx1"/>
          </a:solidFill>
          <a:latin typeface="+mn-lt"/>
          <a:ea typeface="+mn-ea"/>
          <a:cs typeface="+mn-cs"/>
        </a:defRPr>
      </a:lvl6pPr>
      <a:lvl7pPr marL="7591086" algn="l" defTabSz="2530361" rtl="0" eaLnBrk="1" latinLnBrk="0" hangingPunct="1">
        <a:defRPr sz="5100" kern="1200">
          <a:solidFill>
            <a:schemeClr val="tx1"/>
          </a:solidFill>
          <a:latin typeface="+mn-lt"/>
          <a:ea typeface="+mn-ea"/>
          <a:cs typeface="+mn-cs"/>
        </a:defRPr>
      </a:lvl7pPr>
      <a:lvl8pPr marL="8856264" algn="l" defTabSz="2530361" rtl="0" eaLnBrk="1" latinLnBrk="0" hangingPunct="1">
        <a:defRPr sz="5100" kern="1200">
          <a:solidFill>
            <a:schemeClr val="tx1"/>
          </a:solidFill>
          <a:latin typeface="+mn-lt"/>
          <a:ea typeface="+mn-ea"/>
          <a:cs typeface="+mn-cs"/>
        </a:defRPr>
      </a:lvl8pPr>
      <a:lvl9pPr marL="10121444" algn="l" defTabSz="2530361" rtl="0" eaLnBrk="1" latinLnBrk="0" hangingPunct="1">
        <a:defRPr sz="5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tags" Target="../tags/tag14.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tags" Target="../tags/tag15.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0.xml"/><Relationship Id="rId1" Type="http://schemas.openxmlformats.org/officeDocument/2006/relationships/tags" Target="../tags/tag19.xml"/><Relationship Id="rId5" Type="http://schemas.openxmlformats.org/officeDocument/2006/relationships/image" Target="../media/image16.png"/><Relationship Id="rId4" Type="http://schemas.openxmlformats.org/officeDocument/2006/relationships/image" Target="../media/image15.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ags" Target="../tags/tag20.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4.xml"/><Relationship Id="rId4" Type="http://schemas.openxmlformats.org/officeDocument/2006/relationships/hyperlink" Target="https://vimeo.com/1118135933" TargetMode="Externa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5.xml"/><Relationship Id="rId5" Type="http://schemas.openxmlformats.org/officeDocument/2006/relationships/image" Target="../media/image9.pn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ags" Target="../tags/tag6.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tags" Target="../tags/tag9.xml"/><Relationship Id="rId4" Type="http://schemas.microsoft.com/office/2018/10/relationships/comments" Target="../comments/modernComment_C2F_C95064AB.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el 1"/>
          <p:cNvSpPr>
            <a:spLocks noGrp="1"/>
          </p:cNvSpPr>
          <p:nvPr>
            <p:ph type="subTitle" idx="1"/>
          </p:nvPr>
        </p:nvSpPr>
        <p:spPr>
          <a:xfrm>
            <a:off x="1246646" y="7636594"/>
            <a:ext cx="11427979" cy="4968552"/>
          </a:xfrm>
        </p:spPr>
        <p:txBody>
          <a:bodyPr>
            <a:normAutofit fontScale="92500" lnSpcReduction="20000"/>
          </a:bodyPr>
          <a:lstStyle/>
          <a:p>
            <a:endParaRPr lang="nl-NL" dirty="0"/>
          </a:p>
          <a:p>
            <a:pPr algn="r"/>
            <a:r>
              <a:rPr lang="nl-NL" sz="6500" dirty="0"/>
              <a:t> …ons verhaal doorvertellen</a:t>
            </a:r>
          </a:p>
          <a:p>
            <a:pPr algn="r"/>
            <a:endParaRPr lang="nl-NL" sz="6500" dirty="0"/>
          </a:p>
          <a:p>
            <a:r>
              <a:rPr lang="nl-NL" dirty="0"/>
              <a:t> </a:t>
            </a:r>
          </a:p>
          <a:p>
            <a:endParaRPr lang="nl-NL" i="1" dirty="0"/>
          </a:p>
          <a:p>
            <a:endParaRPr lang="nl-NL" i="1" dirty="0"/>
          </a:p>
          <a:p>
            <a:r>
              <a:rPr lang="nl-NL" sz="3900" i="1" dirty="0"/>
              <a:t>Regiobijeenkomsten, najaar 2025</a:t>
            </a:r>
          </a:p>
          <a:p>
            <a:endParaRPr lang="nl-NL" dirty="0"/>
          </a:p>
        </p:txBody>
      </p:sp>
      <p:sp>
        <p:nvSpPr>
          <p:cNvPr id="3" name="Titel 2"/>
          <p:cNvSpPr>
            <a:spLocks noGrp="1"/>
          </p:cNvSpPr>
          <p:nvPr>
            <p:ph type="ctrTitle"/>
          </p:nvPr>
        </p:nvSpPr>
        <p:spPr>
          <a:xfrm>
            <a:off x="1246646" y="3748162"/>
            <a:ext cx="13228179" cy="3353389"/>
          </a:xfrm>
        </p:spPr>
        <p:txBody>
          <a:bodyPr/>
          <a:lstStyle/>
          <a:p>
            <a:r>
              <a:rPr lang="nl-NL" dirty="0"/>
              <a:t>Samen het grote verhaal van liefde brengen</a:t>
            </a:r>
          </a:p>
        </p:txBody>
      </p:sp>
      <p:pic>
        <p:nvPicPr>
          <p:cNvPr id="5" name="Afbeelding 4">
            <a:extLst>
              <a:ext uri="{FF2B5EF4-FFF2-40B4-BE49-F238E27FC236}">
                <a16:creationId xmlns:a16="http://schemas.microsoft.com/office/drawing/2014/main" id="{34745DB2-A82F-EC70-FA3C-54B58068A9EC}"/>
              </a:ext>
            </a:extLst>
          </p:cNvPr>
          <p:cNvPicPr>
            <a:picLocks/>
          </p:cNvPicPr>
          <p:nvPr/>
        </p:nvPicPr>
        <p:blipFill>
          <a:blip r:embed="rId4" cstate="screen">
            <a:extLst>
              <a:ext uri="{28A0092B-C50C-407E-A947-70E740481C1C}">
                <a14:useLocalDpi xmlns:a14="http://schemas.microsoft.com/office/drawing/2010/main"/>
              </a:ext>
            </a:extLst>
          </a:blip>
          <a:srcRect/>
          <a:stretch>
            <a:fillRect/>
          </a:stretch>
        </p:blipFill>
        <p:spPr>
          <a:xfrm>
            <a:off x="14795235" y="3292704"/>
            <a:ext cx="11736000" cy="11736000"/>
          </a:xfrm>
          <a:prstGeom prst="ellipse">
            <a:avLst/>
          </a:prstGeom>
          <a:ln w="63500" cap="rnd">
            <a:noFill/>
          </a:ln>
          <a:effectLst>
            <a:outerShdw blurRad="50800" dist="38100" dir="2700000" algn="tl" rotWithShape="0">
              <a:prstClr val="black">
                <a:alpha val="40000"/>
              </a:prstClr>
            </a:outerShdw>
          </a:effectLst>
          <a:scene3d>
            <a:camera prst="orthographicFront"/>
            <a:lightRig rig="contrasting" dir="t">
              <a:rot lat="0" lon="0" rev="3000000"/>
            </a:lightRig>
          </a:scene3d>
          <a:sp3d extrusionH="76200" contourW="101600">
            <a:bevelT w="95250" h="31750" prst="relaxedInset"/>
            <a:extrusionClr>
              <a:schemeClr val="bg1"/>
            </a:extrusionClr>
            <a:contourClr>
              <a:schemeClr val="bg1"/>
            </a:contourClr>
          </a:sp3d>
        </p:spPr>
      </p:pic>
    </p:spTree>
    <p:custDataLst>
      <p:tags r:id="rId1"/>
    </p:custDataLst>
    <p:extLst>
      <p:ext uri="{BB962C8B-B14F-4D97-AF65-F5344CB8AC3E}">
        <p14:creationId xmlns:p14="http://schemas.microsoft.com/office/powerpoint/2010/main" val="2305443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nummer 1">
            <a:extLst>
              <a:ext uri="{FF2B5EF4-FFF2-40B4-BE49-F238E27FC236}">
                <a16:creationId xmlns:a16="http://schemas.microsoft.com/office/drawing/2014/main" id="{AF4EB21A-AEAD-1A5F-264B-28A6BBEFEE75}"/>
              </a:ext>
            </a:extLst>
          </p:cNvPr>
          <p:cNvSpPr>
            <a:spLocks noGrp="1"/>
          </p:cNvSpPr>
          <p:nvPr>
            <p:ph type="sldNum" sz="quarter" idx="12"/>
          </p:nvPr>
        </p:nvSpPr>
        <p:spPr/>
        <p:txBody>
          <a:bodyPr/>
          <a:lstStyle/>
          <a:p>
            <a:fld id="{FE23FF3C-57D7-4447-A709-CB66734A4506}" type="slidenum">
              <a:rPr lang="nl-NL" smtClean="0"/>
              <a:t>10</a:t>
            </a:fld>
            <a:endParaRPr lang="nl-NL"/>
          </a:p>
        </p:txBody>
      </p:sp>
      <p:sp>
        <p:nvSpPr>
          <p:cNvPr id="4" name="Titel 3">
            <a:extLst>
              <a:ext uri="{FF2B5EF4-FFF2-40B4-BE49-F238E27FC236}">
                <a16:creationId xmlns:a16="http://schemas.microsoft.com/office/drawing/2014/main" id="{6C19BBF0-E273-6C82-681B-EB50A59686C1}"/>
              </a:ext>
            </a:extLst>
          </p:cNvPr>
          <p:cNvSpPr>
            <a:spLocks noGrp="1"/>
          </p:cNvSpPr>
          <p:nvPr>
            <p:ph type="title"/>
          </p:nvPr>
        </p:nvSpPr>
        <p:spPr/>
        <p:txBody>
          <a:bodyPr/>
          <a:lstStyle/>
          <a:p>
            <a:r>
              <a:rPr lang="nl-NL" sz="7200" dirty="0"/>
              <a:t>Wat zetten we in de etalage?</a:t>
            </a:r>
          </a:p>
        </p:txBody>
      </p:sp>
      <p:sp>
        <p:nvSpPr>
          <p:cNvPr id="5" name="Tekstvak 4">
            <a:extLst>
              <a:ext uri="{FF2B5EF4-FFF2-40B4-BE49-F238E27FC236}">
                <a16:creationId xmlns:a16="http://schemas.microsoft.com/office/drawing/2014/main" id="{45AC3757-108D-0B2E-ACF5-79D642E3D9D1}"/>
              </a:ext>
            </a:extLst>
          </p:cNvPr>
          <p:cNvSpPr txBox="1"/>
          <p:nvPr/>
        </p:nvSpPr>
        <p:spPr>
          <a:xfrm>
            <a:off x="8278069" y="3655373"/>
            <a:ext cx="6700811" cy="6132993"/>
          </a:xfrm>
          <a:prstGeom prst="rect">
            <a:avLst/>
          </a:prstGeom>
          <a:solidFill>
            <a:schemeClr val="bg1"/>
          </a:solidFill>
          <a:ln w="57150">
            <a:solidFill>
              <a:schemeClr val="accent3"/>
            </a:solidFill>
          </a:ln>
        </p:spPr>
        <p:txBody>
          <a:bodyPr wrap="square" lIns="144000" tIns="144000" rIns="144000" bIns="108000" rtlCol="0">
            <a:spAutoFit/>
          </a:bodyPr>
          <a:lstStyle/>
          <a:p>
            <a:r>
              <a:rPr lang="nl-NL" sz="4600" b="1" dirty="0">
                <a:solidFill>
                  <a:schemeClr val="accent1"/>
                </a:solidFill>
                <a:latin typeface="+mj-lt"/>
              </a:rPr>
              <a:t>Houvast vinden</a:t>
            </a:r>
          </a:p>
          <a:p>
            <a:endParaRPr lang="nl-NL" sz="4800" dirty="0">
              <a:latin typeface="Aptos" panose="020B0004020202020204" pitchFamily="34" charset="0"/>
            </a:endParaRPr>
          </a:p>
          <a:p>
            <a:pPr marL="685800" indent="-685800">
              <a:buFont typeface="Arial" panose="020B0604020202020204" pitchFamily="34" charset="0"/>
              <a:buChar char="•"/>
            </a:pPr>
            <a:r>
              <a:rPr lang="nl-NL" sz="4800" dirty="0">
                <a:latin typeface="Aptos" panose="020B0004020202020204" pitchFamily="34" charset="0"/>
              </a:rPr>
              <a:t>Leven in balans</a:t>
            </a:r>
          </a:p>
          <a:p>
            <a:pPr marL="685800" indent="-685800">
              <a:buFont typeface="Arial" panose="020B0604020202020204" pitchFamily="34" charset="0"/>
              <a:buChar char="•"/>
            </a:pPr>
            <a:r>
              <a:rPr lang="nl-NL" sz="4800" dirty="0">
                <a:latin typeface="Aptos" panose="020B0004020202020204" pitchFamily="34" charset="0"/>
              </a:rPr>
              <a:t>Leven met verlies</a:t>
            </a:r>
          </a:p>
          <a:p>
            <a:pPr marL="685800" indent="-685800">
              <a:buFont typeface="Arial" panose="020B0604020202020204" pitchFamily="34" charset="0"/>
              <a:buChar char="•"/>
            </a:pPr>
            <a:r>
              <a:rPr lang="nl-NL" sz="4800" dirty="0">
                <a:latin typeface="Aptos" panose="020B0004020202020204" pitchFamily="34" charset="0"/>
              </a:rPr>
              <a:t>Leven na scheiding</a:t>
            </a:r>
          </a:p>
          <a:p>
            <a:pPr marL="685800" indent="-685800">
              <a:buFont typeface="Arial" panose="020B0604020202020204" pitchFamily="34" charset="0"/>
              <a:buChar char="•"/>
            </a:pPr>
            <a:r>
              <a:rPr lang="nl-NL" sz="4800" dirty="0">
                <a:latin typeface="Aptos" panose="020B0004020202020204" pitchFamily="34" charset="0"/>
              </a:rPr>
              <a:t>Waardevol opvoeden</a:t>
            </a:r>
          </a:p>
          <a:p>
            <a:endParaRPr lang="nl-NL" sz="4800" dirty="0">
              <a:latin typeface="Aptos" panose="020B0004020202020204" pitchFamily="34" charset="0"/>
            </a:endParaRPr>
          </a:p>
          <a:p>
            <a:endParaRPr lang="nl-NL" sz="4800" dirty="0"/>
          </a:p>
        </p:txBody>
      </p:sp>
      <p:sp>
        <p:nvSpPr>
          <p:cNvPr id="6" name="Tekstvak 5">
            <a:extLst>
              <a:ext uri="{FF2B5EF4-FFF2-40B4-BE49-F238E27FC236}">
                <a16:creationId xmlns:a16="http://schemas.microsoft.com/office/drawing/2014/main" id="{45860DD2-9A5C-2541-0CFE-74CAB1546DA3}"/>
              </a:ext>
            </a:extLst>
          </p:cNvPr>
          <p:cNvSpPr txBox="1"/>
          <p:nvPr/>
        </p:nvSpPr>
        <p:spPr>
          <a:xfrm>
            <a:off x="1099728" y="3655373"/>
            <a:ext cx="6700811" cy="6142808"/>
          </a:xfrm>
          <a:prstGeom prst="rect">
            <a:avLst/>
          </a:prstGeom>
          <a:solidFill>
            <a:schemeClr val="bg1"/>
          </a:solidFill>
          <a:ln w="57150">
            <a:solidFill>
              <a:schemeClr val="accent3"/>
            </a:solidFill>
          </a:ln>
        </p:spPr>
        <p:txBody>
          <a:bodyPr wrap="square" lIns="108000" tIns="108000" rIns="108000" bIns="108000" rtlCol="0">
            <a:spAutoFit/>
          </a:bodyPr>
          <a:lstStyle/>
          <a:p>
            <a:r>
              <a:rPr lang="nl-NL" sz="4600" b="1" dirty="0">
                <a:solidFill>
                  <a:schemeClr val="accent1"/>
                </a:solidFill>
                <a:latin typeface="+mj-lt"/>
              </a:rPr>
              <a:t>Verbinding maken</a:t>
            </a:r>
          </a:p>
          <a:p>
            <a:endParaRPr lang="nl-NL" sz="4800" dirty="0">
              <a:latin typeface="Aptos" panose="020B0004020202020204" pitchFamily="34" charset="0"/>
            </a:endParaRPr>
          </a:p>
          <a:p>
            <a:pPr marL="685800" indent="-685800">
              <a:buFont typeface="Arial" panose="020B0604020202020204" pitchFamily="34" charset="0"/>
              <a:buChar char="•"/>
            </a:pPr>
            <a:r>
              <a:rPr lang="nl-NL" sz="4800" dirty="0">
                <a:latin typeface="Aptos" panose="020B0004020202020204" pitchFamily="34" charset="0"/>
              </a:rPr>
              <a:t>Natuurwandelingen</a:t>
            </a:r>
          </a:p>
          <a:p>
            <a:pPr marL="685800" indent="-685800">
              <a:buFont typeface="Arial" panose="020B0604020202020204" pitchFamily="34" charset="0"/>
              <a:buChar char="•"/>
            </a:pPr>
            <a:r>
              <a:rPr lang="nl-NL" sz="4800" dirty="0">
                <a:latin typeface="Aptos" panose="020B0004020202020204" pitchFamily="34" charset="0"/>
              </a:rPr>
              <a:t>Gespreksdiners</a:t>
            </a:r>
          </a:p>
          <a:p>
            <a:pPr marL="685800" indent="-685800">
              <a:buFont typeface="Arial" panose="020B0604020202020204" pitchFamily="34" charset="0"/>
              <a:buChar char="•"/>
            </a:pPr>
            <a:r>
              <a:rPr lang="nl-NL" sz="4800" dirty="0">
                <a:latin typeface="Aptos" panose="020B0004020202020204" pitchFamily="34" charset="0"/>
              </a:rPr>
              <a:t>Muziek die je raakt</a:t>
            </a:r>
          </a:p>
          <a:p>
            <a:endParaRPr lang="nl-NL" sz="4800" dirty="0">
              <a:latin typeface="Aptos" panose="020B0004020202020204" pitchFamily="34" charset="0"/>
            </a:endParaRPr>
          </a:p>
          <a:p>
            <a:endParaRPr lang="nl-NL" sz="4800" dirty="0">
              <a:latin typeface="Aptos" panose="020B0004020202020204" pitchFamily="34" charset="0"/>
            </a:endParaRPr>
          </a:p>
          <a:p>
            <a:endParaRPr lang="nl-NL" dirty="0"/>
          </a:p>
        </p:txBody>
      </p:sp>
      <p:sp>
        <p:nvSpPr>
          <p:cNvPr id="3" name="Tekstvak 2">
            <a:extLst>
              <a:ext uri="{FF2B5EF4-FFF2-40B4-BE49-F238E27FC236}">
                <a16:creationId xmlns:a16="http://schemas.microsoft.com/office/drawing/2014/main" id="{6D5C0EBC-FCCE-3009-A959-E2929F56DC1F}"/>
              </a:ext>
            </a:extLst>
          </p:cNvPr>
          <p:cNvSpPr txBox="1"/>
          <p:nvPr/>
        </p:nvSpPr>
        <p:spPr>
          <a:xfrm>
            <a:off x="15410929" y="3672317"/>
            <a:ext cx="7704856" cy="6096642"/>
          </a:xfrm>
          <a:prstGeom prst="rect">
            <a:avLst/>
          </a:prstGeom>
          <a:solidFill>
            <a:schemeClr val="bg1"/>
          </a:solidFill>
          <a:ln w="57150">
            <a:solidFill>
              <a:schemeClr val="accent3"/>
            </a:solidFill>
          </a:ln>
        </p:spPr>
        <p:txBody>
          <a:bodyPr wrap="square" lIns="108000" tIns="108000" rIns="108000" bIns="108000" rtlCol="0">
            <a:spAutoFit/>
          </a:bodyPr>
          <a:lstStyle/>
          <a:p>
            <a:r>
              <a:rPr lang="nl-NL" sz="4600" b="1" dirty="0">
                <a:solidFill>
                  <a:schemeClr val="accent1"/>
                </a:solidFill>
                <a:latin typeface="+mj-lt"/>
              </a:rPr>
              <a:t>Samen bezinnen</a:t>
            </a:r>
          </a:p>
          <a:p>
            <a:endParaRPr lang="nl-NL" sz="4800" dirty="0">
              <a:latin typeface="Aptos" panose="020B0004020202020204" pitchFamily="34" charset="0"/>
            </a:endParaRPr>
          </a:p>
          <a:p>
            <a:pPr marL="685800" indent="-685800">
              <a:buFont typeface="Arial" panose="020B0604020202020204" pitchFamily="34" charset="0"/>
              <a:buChar char="•"/>
            </a:pPr>
            <a:r>
              <a:rPr lang="nl-NL" sz="4800" dirty="0">
                <a:latin typeface="Aptos" panose="020B0004020202020204" pitchFamily="34" charset="0"/>
              </a:rPr>
              <a:t>Eredienst / </a:t>
            </a:r>
            <a:br>
              <a:rPr lang="nl-NL" sz="4800" dirty="0">
                <a:latin typeface="Aptos" panose="020B0004020202020204" pitchFamily="34" charset="0"/>
              </a:rPr>
            </a:br>
            <a:r>
              <a:rPr lang="nl-NL" sz="4800" dirty="0">
                <a:latin typeface="Aptos" panose="020B0004020202020204" pitchFamily="34" charset="0"/>
              </a:rPr>
              <a:t>inspirerende ontmoeting</a:t>
            </a:r>
          </a:p>
          <a:p>
            <a:pPr marL="685800" indent="-685800">
              <a:buFont typeface="Arial" panose="020B0604020202020204" pitchFamily="34" charset="0"/>
              <a:buChar char="•"/>
            </a:pPr>
            <a:r>
              <a:rPr lang="nl-NL" sz="4800" dirty="0">
                <a:latin typeface="Aptos" panose="020B0004020202020204" pitchFamily="34" charset="0"/>
              </a:rPr>
              <a:t>Weekbrief</a:t>
            </a:r>
          </a:p>
          <a:p>
            <a:pPr marL="685800" indent="-685800">
              <a:buFont typeface="Arial" panose="020B0604020202020204" pitchFamily="34" charset="0"/>
              <a:buChar char="•"/>
            </a:pPr>
            <a:r>
              <a:rPr lang="nl-NL" sz="4800" dirty="0">
                <a:latin typeface="Aptos" panose="020B0004020202020204" pitchFamily="34" charset="0"/>
              </a:rPr>
              <a:t>Geestelijke zorg</a:t>
            </a:r>
          </a:p>
          <a:p>
            <a:pPr marL="685800" indent="-685800">
              <a:buFont typeface="Arial" panose="020B0604020202020204" pitchFamily="34" charset="0"/>
              <a:buChar char="•"/>
            </a:pPr>
            <a:r>
              <a:rPr lang="nl-NL" sz="4800" dirty="0">
                <a:latin typeface="Aptos" panose="020B0004020202020204" pitchFamily="34" charset="0"/>
              </a:rPr>
              <a:t>Zangkoren</a:t>
            </a:r>
          </a:p>
          <a:p>
            <a:pPr marL="685800" indent="-685800">
              <a:buFont typeface="Arial" panose="020B0604020202020204" pitchFamily="34" charset="0"/>
              <a:buChar char="•"/>
            </a:pPr>
            <a:r>
              <a:rPr lang="nl-NL" sz="4800" dirty="0">
                <a:latin typeface="Aptos" panose="020B0004020202020204" pitchFamily="34" charset="0"/>
              </a:rPr>
              <a:t>Eigentijdse rituelen</a:t>
            </a:r>
          </a:p>
        </p:txBody>
      </p:sp>
    </p:spTree>
    <p:custDataLst>
      <p:tags r:id="rId1"/>
    </p:custDataLst>
    <p:extLst>
      <p:ext uri="{BB962C8B-B14F-4D97-AF65-F5344CB8AC3E}">
        <p14:creationId xmlns:p14="http://schemas.microsoft.com/office/powerpoint/2010/main" val="1179544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nummer 1">
            <a:extLst>
              <a:ext uri="{FF2B5EF4-FFF2-40B4-BE49-F238E27FC236}">
                <a16:creationId xmlns:a16="http://schemas.microsoft.com/office/drawing/2014/main" id="{0220B5D8-6B49-5250-07AD-1BB5231C7E17}"/>
              </a:ext>
            </a:extLst>
          </p:cNvPr>
          <p:cNvSpPr>
            <a:spLocks noGrp="1"/>
          </p:cNvSpPr>
          <p:nvPr>
            <p:ph type="sldNum" sz="quarter" idx="12"/>
          </p:nvPr>
        </p:nvSpPr>
        <p:spPr/>
        <p:txBody>
          <a:bodyPr/>
          <a:lstStyle/>
          <a:p>
            <a:fld id="{FE23FF3C-57D7-4447-A709-CB66734A4506}" type="slidenum">
              <a:rPr lang="nl-NL" smtClean="0"/>
              <a:t>11</a:t>
            </a:fld>
            <a:endParaRPr lang="nl-NL"/>
          </a:p>
        </p:txBody>
      </p:sp>
      <p:sp>
        <p:nvSpPr>
          <p:cNvPr id="3" name="Tijdelijke aanduiding voor inhoud 2">
            <a:extLst>
              <a:ext uri="{FF2B5EF4-FFF2-40B4-BE49-F238E27FC236}">
                <a16:creationId xmlns:a16="http://schemas.microsoft.com/office/drawing/2014/main" id="{95C5FCA2-9E33-2996-2634-5AC395840EAC}"/>
              </a:ext>
            </a:extLst>
          </p:cNvPr>
          <p:cNvSpPr>
            <a:spLocks noGrp="1"/>
          </p:cNvSpPr>
          <p:nvPr>
            <p:ph idx="1"/>
          </p:nvPr>
        </p:nvSpPr>
        <p:spPr/>
        <p:txBody>
          <a:bodyPr/>
          <a:lstStyle/>
          <a:p>
            <a:pPr marL="0" indent="0">
              <a:buNone/>
            </a:pPr>
            <a:r>
              <a:rPr lang="nl-NL" sz="5400" b="1" dirty="0">
                <a:solidFill>
                  <a:schemeClr val="accent3"/>
                </a:solidFill>
                <a:latin typeface="Aptos" panose="020B0004020202020204" pitchFamily="34" charset="0"/>
              </a:rPr>
              <a:t>Activiteiten die we in de etalage zetten, zijn belangrijk voor de campagne</a:t>
            </a:r>
          </a:p>
          <a:p>
            <a:pPr marL="0" indent="0">
              <a:buNone/>
            </a:pPr>
            <a:r>
              <a:rPr lang="nl-NL" dirty="0">
                <a:latin typeface="Aptos" panose="020B0004020202020204" pitchFamily="34" charset="0"/>
              </a:rPr>
              <a:t>… maar Apostolisch Genootschap biedt meer </a:t>
            </a:r>
          </a:p>
          <a:p>
            <a:pPr marL="1339850" indent="-803275">
              <a:buFont typeface="Wingdings" panose="05000000000000000000" pitchFamily="2" charset="2"/>
              <a:buChar char="à"/>
            </a:pPr>
            <a:r>
              <a:rPr lang="nl-NL" dirty="0">
                <a:latin typeface="Aptos" panose="020B0004020202020204" pitchFamily="34" charset="0"/>
                <a:sym typeface="Wingdings" panose="05000000000000000000" pitchFamily="2" charset="2"/>
              </a:rPr>
              <a:t>doe dus vooral (nog steeds) wat jij waardevol vindt</a:t>
            </a:r>
          </a:p>
          <a:p>
            <a:pPr>
              <a:buFont typeface="Wingdings" panose="05000000000000000000" pitchFamily="2" charset="2"/>
              <a:buChar char="à"/>
            </a:pPr>
            <a:endParaRPr lang="nl-NL" dirty="0">
              <a:latin typeface="Aptos" panose="020B0004020202020204" pitchFamily="34" charset="0"/>
              <a:sym typeface="Wingdings" panose="05000000000000000000" pitchFamily="2" charset="2"/>
            </a:endParaRPr>
          </a:p>
          <a:p>
            <a:pPr marL="0" indent="0">
              <a:buNone/>
            </a:pPr>
            <a:r>
              <a:rPr lang="nl-NL" sz="5400" b="1" dirty="0">
                <a:solidFill>
                  <a:schemeClr val="accent3"/>
                </a:solidFill>
                <a:latin typeface="Aptos" panose="020B0004020202020204" pitchFamily="34" charset="0"/>
                <a:sym typeface="Wingdings" panose="05000000000000000000" pitchFamily="2" charset="2"/>
              </a:rPr>
              <a:t>Koester het bestaande en het nieuwe</a:t>
            </a:r>
          </a:p>
          <a:p>
            <a:endParaRPr lang="nl-NL" dirty="0">
              <a:latin typeface="Aptos" panose="020B0004020202020204" pitchFamily="34" charset="0"/>
              <a:sym typeface="Wingdings" panose="05000000000000000000" pitchFamily="2" charset="2"/>
            </a:endParaRPr>
          </a:p>
          <a:p>
            <a:pPr marL="0" indent="0">
              <a:buNone/>
            </a:pPr>
            <a:r>
              <a:rPr lang="nl-NL" sz="5400" b="1" i="1" dirty="0">
                <a:solidFill>
                  <a:schemeClr val="accent3"/>
                </a:solidFill>
                <a:latin typeface="Aptos" panose="020B0004020202020204" pitchFamily="34" charset="0"/>
                <a:sym typeface="Wingdings" panose="05000000000000000000" pitchFamily="2" charset="2"/>
              </a:rPr>
              <a:t>Trots</a:t>
            </a:r>
            <a:r>
              <a:rPr lang="nl-NL" sz="5400" b="1" dirty="0">
                <a:solidFill>
                  <a:schemeClr val="accent3"/>
                </a:solidFill>
                <a:latin typeface="Aptos" panose="020B0004020202020204" pitchFamily="34" charset="0"/>
                <a:sym typeface="Wingdings" panose="05000000000000000000" pitchFamily="2" charset="2"/>
              </a:rPr>
              <a:t> op wat we hebben, trots op wat we samen kunnen</a:t>
            </a:r>
          </a:p>
          <a:p>
            <a:pPr marL="0" indent="0">
              <a:buNone/>
            </a:pPr>
            <a:r>
              <a:rPr lang="nl-NL" dirty="0">
                <a:latin typeface="Aptos" panose="020B0004020202020204" pitchFamily="34" charset="0"/>
                <a:sym typeface="Wingdings" panose="05000000000000000000" pitchFamily="2" charset="2"/>
              </a:rPr>
              <a:t>… en dat is grotendeels dankzij jou / ons allemaal</a:t>
            </a:r>
            <a:endParaRPr lang="nl-NL" dirty="0">
              <a:latin typeface="Aptos" panose="020B0004020202020204" pitchFamily="34" charset="0"/>
            </a:endParaRPr>
          </a:p>
        </p:txBody>
      </p:sp>
      <p:sp>
        <p:nvSpPr>
          <p:cNvPr id="4" name="Titel 3">
            <a:extLst>
              <a:ext uri="{FF2B5EF4-FFF2-40B4-BE49-F238E27FC236}">
                <a16:creationId xmlns:a16="http://schemas.microsoft.com/office/drawing/2014/main" id="{305D8F36-C050-FE3C-13F9-AD13AD3E9382}"/>
              </a:ext>
            </a:extLst>
          </p:cNvPr>
          <p:cNvSpPr>
            <a:spLocks noGrp="1"/>
          </p:cNvSpPr>
          <p:nvPr>
            <p:ph type="title"/>
          </p:nvPr>
        </p:nvSpPr>
        <p:spPr/>
        <p:txBody>
          <a:bodyPr/>
          <a:lstStyle/>
          <a:p>
            <a:r>
              <a:rPr lang="nl-NL" sz="7200" dirty="0"/>
              <a:t>We gaan er samen voor </a:t>
            </a:r>
            <a:r>
              <a:rPr lang="nl-NL" sz="6000" dirty="0"/>
              <a:t>(en kunnen het)</a:t>
            </a:r>
          </a:p>
        </p:txBody>
      </p:sp>
    </p:spTree>
    <p:custDataLst>
      <p:tags r:id="rId1"/>
    </p:custDataLst>
    <p:extLst>
      <p:ext uri="{BB962C8B-B14F-4D97-AF65-F5344CB8AC3E}">
        <p14:creationId xmlns:p14="http://schemas.microsoft.com/office/powerpoint/2010/main" val="2834469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nummer 1">
            <a:extLst>
              <a:ext uri="{FF2B5EF4-FFF2-40B4-BE49-F238E27FC236}">
                <a16:creationId xmlns:a16="http://schemas.microsoft.com/office/drawing/2014/main" id="{AF4EB21A-AEAD-1A5F-264B-28A6BBEFEE75}"/>
              </a:ext>
            </a:extLst>
          </p:cNvPr>
          <p:cNvSpPr>
            <a:spLocks noGrp="1"/>
          </p:cNvSpPr>
          <p:nvPr>
            <p:ph type="sldNum" sz="quarter" idx="12"/>
          </p:nvPr>
        </p:nvSpPr>
        <p:spPr/>
        <p:txBody>
          <a:bodyPr/>
          <a:lstStyle/>
          <a:p>
            <a:fld id="{FE23FF3C-57D7-4447-A709-CB66734A4506}" type="slidenum">
              <a:rPr lang="nl-NL" smtClean="0"/>
              <a:t>12</a:t>
            </a:fld>
            <a:endParaRPr lang="nl-NL"/>
          </a:p>
        </p:txBody>
      </p:sp>
      <p:sp>
        <p:nvSpPr>
          <p:cNvPr id="4" name="Titel 3">
            <a:extLst>
              <a:ext uri="{FF2B5EF4-FFF2-40B4-BE49-F238E27FC236}">
                <a16:creationId xmlns:a16="http://schemas.microsoft.com/office/drawing/2014/main" id="{6C19BBF0-E273-6C82-681B-EB50A59686C1}"/>
              </a:ext>
            </a:extLst>
          </p:cNvPr>
          <p:cNvSpPr>
            <a:spLocks noGrp="1"/>
          </p:cNvSpPr>
          <p:nvPr>
            <p:ph type="title"/>
          </p:nvPr>
        </p:nvSpPr>
        <p:spPr/>
        <p:txBody>
          <a:bodyPr/>
          <a:lstStyle/>
          <a:p>
            <a:r>
              <a:rPr lang="nl-NL" sz="7200" dirty="0"/>
              <a:t>Waar werken we aan? </a:t>
            </a:r>
            <a:r>
              <a:rPr lang="nl-NL" sz="6000" dirty="0"/>
              <a:t>(1)</a:t>
            </a:r>
          </a:p>
        </p:txBody>
      </p:sp>
      <p:sp>
        <p:nvSpPr>
          <p:cNvPr id="5" name="Tekstvak 4">
            <a:extLst>
              <a:ext uri="{FF2B5EF4-FFF2-40B4-BE49-F238E27FC236}">
                <a16:creationId xmlns:a16="http://schemas.microsoft.com/office/drawing/2014/main" id="{45AC3757-108D-0B2E-ACF5-79D642E3D9D1}"/>
              </a:ext>
            </a:extLst>
          </p:cNvPr>
          <p:cNvSpPr txBox="1"/>
          <p:nvPr/>
        </p:nvSpPr>
        <p:spPr>
          <a:xfrm>
            <a:off x="8714185" y="3660026"/>
            <a:ext cx="7362120" cy="6179160"/>
          </a:xfrm>
          <a:prstGeom prst="rect">
            <a:avLst/>
          </a:prstGeom>
          <a:solidFill>
            <a:schemeClr val="bg1"/>
          </a:solidFill>
          <a:ln w="57150">
            <a:solidFill>
              <a:schemeClr val="accent3"/>
            </a:solidFill>
          </a:ln>
        </p:spPr>
        <p:txBody>
          <a:bodyPr wrap="square" lIns="144000" tIns="144000" rIns="144000" bIns="108000" rtlCol="0">
            <a:spAutoFit/>
          </a:bodyPr>
          <a:lstStyle/>
          <a:p>
            <a:r>
              <a:rPr lang="nl-NL" sz="4600" b="1" dirty="0">
                <a:solidFill>
                  <a:schemeClr val="accent1"/>
                </a:solidFill>
                <a:latin typeface="+mj-lt"/>
              </a:rPr>
              <a:t>Houvast vinden</a:t>
            </a:r>
          </a:p>
          <a:p>
            <a:endParaRPr lang="nl-NL" sz="4800" dirty="0">
              <a:latin typeface="Aptos" panose="020B0004020202020204" pitchFamily="34" charset="0"/>
            </a:endParaRPr>
          </a:p>
          <a:p>
            <a:endParaRPr lang="nl-NL" sz="4800" dirty="0">
              <a:latin typeface="Aptos" panose="020B0004020202020204" pitchFamily="34" charset="0"/>
            </a:endParaRPr>
          </a:p>
          <a:p>
            <a:pPr marL="685800" indent="-685800">
              <a:buFont typeface="Arial" panose="020B0604020202020204" pitchFamily="34" charset="0"/>
              <a:buChar char="•"/>
            </a:pPr>
            <a:r>
              <a:rPr lang="nl-NL" sz="4800" dirty="0">
                <a:latin typeface="Aptos" panose="020B0004020202020204" pitchFamily="34" charset="0"/>
              </a:rPr>
              <a:t>Leven in balans</a:t>
            </a:r>
          </a:p>
          <a:p>
            <a:pPr marL="685800" indent="-685800">
              <a:buFont typeface="Arial" panose="020B0604020202020204" pitchFamily="34" charset="0"/>
              <a:buChar char="•"/>
            </a:pPr>
            <a:r>
              <a:rPr lang="nl-NL" sz="4800" dirty="0">
                <a:latin typeface="Aptos" panose="020B0004020202020204" pitchFamily="34" charset="0"/>
              </a:rPr>
              <a:t>Leven met verlies</a:t>
            </a:r>
          </a:p>
          <a:p>
            <a:pPr marL="685800" indent="-685800">
              <a:buFont typeface="Arial" panose="020B0604020202020204" pitchFamily="34" charset="0"/>
              <a:buChar char="•"/>
            </a:pPr>
            <a:r>
              <a:rPr lang="nl-NL" sz="4800" dirty="0">
                <a:latin typeface="Aptos" panose="020B0004020202020204" pitchFamily="34" charset="0"/>
              </a:rPr>
              <a:t>Leven na scheiding</a:t>
            </a:r>
          </a:p>
          <a:p>
            <a:pPr marL="685800" indent="-685800">
              <a:buFont typeface="Arial" panose="020B0604020202020204" pitchFamily="34" charset="0"/>
              <a:buChar char="•"/>
            </a:pPr>
            <a:r>
              <a:rPr lang="nl-NL" sz="4800" dirty="0">
                <a:latin typeface="Aptos" panose="020B0004020202020204" pitchFamily="34" charset="0"/>
              </a:rPr>
              <a:t>Waarde(n)vol opvoeden</a:t>
            </a:r>
          </a:p>
          <a:p>
            <a:endParaRPr lang="nl-NL" dirty="0"/>
          </a:p>
        </p:txBody>
      </p:sp>
      <p:sp>
        <p:nvSpPr>
          <p:cNvPr id="6" name="Tekstvak 5">
            <a:extLst>
              <a:ext uri="{FF2B5EF4-FFF2-40B4-BE49-F238E27FC236}">
                <a16:creationId xmlns:a16="http://schemas.microsoft.com/office/drawing/2014/main" id="{45860DD2-9A5C-2541-0CFE-74CAB1546DA3}"/>
              </a:ext>
            </a:extLst>
          </p:cNvPr>
          <p:cNvSpPr txBox="1"/>
          <p:nvPr/>
        </p:nvSpPr>
        <p:spPr>
          <a:xfrm>
            <a:off x="1369369" y="3660026"/>
            <a:ext cx="7020000" cy="6142808"/>
          </a:xfrm>
          <a:prstGeom prst="rect">
            <a:avLst/>
          </a:prstGeom>
          <a:solidFill>
            <a:schemeClr val="bg1"/>
          </a:solidFill>
          <a:ln w="57150">
            <a:solidFill>
              <a:schemeClr val="accent3"/>
            </a:solidFill>
          </a:ln>
        </p:spPr>
        <p:txBody>
          <a:bodyPr wrap="square" lIns="108000" tIns="108000" rIns="108000" bIns="108000" rtlCol="0">
            <a:spAutoFit/>
          </a:bodyPr>
          <a:lstStyle/>
          <a:p>
            <a:r>
              <a:rPr lang="nl-NL" sz="4600" b="1" dirty="0">
                <a:solidFill>
                  <a:schemeClr val="accent1"/>
                </a:solidFill>
                <a:latin typeface="+mj-lt"/>
              </a:rPr>
              <a:t>Verbinding maken</a:t>
            </a:r>
          </a:p>
          <a:p>
            <a:endParaRPr lang="nl-NL" sz="4800" dirty="0">
              <a:latin typeface="Aptos" panose="020B0004020202020204" pitchFamily="34" charset="0"/>
            </a:endParaRPr>
          </a:p>
          <a:p>
            <a:endParaRPr lang="nl-NL" sz="4800" dirty="0">
              <a:latin typeface="Aptos" panose="020B0004020202020204" pitchFamily="34" charset="0"/>
            </a:endParaRPr>
          </a:p>
          <a:p>
            <a:pPr marL="685800" indent="-685800">
              <a:buFont typeface="Arial" panose="020B0604020202020204" pitchFamily="34" charset="0"/>
              <a:buChar char="•"/>
            </a:pPr>
            <a:r>
              <a:rPr lang="nl-NL" sz="4800" dirty="0">
                <a:latin typeface="Aptos" panose="020B0004020202020204" pitchFamily="34" charset="0"/>
              </a:rPr>
              <a:t>Natuurwandelingen</a:t>
            </a:r>
          </a:p>
          <a:p>
            <a:pPr marL="685800" indent="-685800">
              <a:buFont typeface="Arial" panose="020B0604020202020204" pitchFamily="34" charset="0"/>
              <a:buChar char="•"/>
            </a:pPr>
            <a:r>
              <a:rPr lang="nl-NL" sz="4800" dirty="0">
                <a:latin typeface="Aptos" panose="020B0004020202020204" pitchFamily="34" charset="0"/>
              </a:rPr>
              <a:t>Gespreksdiners</a:t>
            </a:r>
          </a:p>
          <a:p>
            <a:pPr marL="685800" indent="-685800">
              <a:buFont typeface="Arial" panose="020B0604020202020204" pitchFamily="34" charset="0"/>
              <a:buChar char="•"/>
            </a:pPr>
            <a:r>
              <a:rPr lang="nl-NL" sz="4800" dirty="0">
                <a:latin typeface="Aptos" panose="020B0004020202020204" pitchFamily="34" charset="0"/>
              </a:rPr>
              <a:t>Muziek die je raakt</a:t>
            </a:r>
          </a:p>
          <a:p>
            <a:endParaRPr lang="nl-NL" sz="4800" dirty="0">
              <a:latin typeface="Aptos" panose="020B0004020202020204" pitchFamily="34" charset="0"/>
            </a:endParaRPr>
          </a:p>
          <a:p>
            <a:endParaRPr lang="nl-NL" dirty="0"/>
          </a:p>
        </p:txBody>
      </p:sp>
      <p:sp>
        <p:nvSpPr>
          <p:cNvPr id="3" name="Tekstvak 2">
            <a:extLst>
              <a:ext uri="{FF2B5EF4-FFF2-40B4-BE49-F238E27FC236}">
                <a16:creationId xmlns:a16="http://schemas.microsoft.com/office/drawing/2014/main" id="{11621FC3-99C5-65B4-EB53-00AA86145321}"/>
              </a:ext>
            </a:extLst>
          </p:cNvPr>
          <p:cNvSpPr txBox="1"/>
          <p:nvPr/>
        </p:nvSpPr>
        <p:spPr>
          <a:xfrm>
            <a:off x="17761234" y="6196434"/>
            <a:ext cx="6146639" cy="1569660"/>
          </a:xfrm>
          <a:prstGeom prst="rect">
            <a:avLst/>
          </a:prstGeom>
          <a:noFill/>
        </p:spPr>
        <p:txBody>
          <a:bodyPr wrap="square" lIns="0" tIns="0" rIns="0" bIns="0" rtlCol="0">
            <a:spAutoFit/>
          </a:bodyPr>
          <a:lstStyle/>
          <a:p>
            <a:pPr marL="685800" indent="-685800">
              <a:buFont typeface="Arial" panose="020B0604020202020204" pitchFamily="34" charset="0"/>
              <a:buChar char="•"/>
            </a:pPr>
            <a:r>
              <a:rPr lang="nl-NL" b="1" dirty="0"/>
              <a:t>Vrijwilligers vinden</a:t>
            </a:r>
          </a:p>
          <a:p>
            <a:pPr marL="685800" indent="-685800">
              <a:buFont typeface="Arial" panose="020B0604020202020204" pitchFamily="34" charset="0"/>
              <a:buChar char="•"/>
            </a:pPr>
            <a:r>
              <a:rPr lang="nl-NL" b="1" dirty="0"/>
              <a:t>Landelijke dekking</a:t>
            </a:r>
          </a:p>
        </p:txBody>
      </p:sp>
      <p:sp>
        <p:nvSpPr>
          <p:cNvPr id="8" name="Tekstvak 7">
            <a:extLst>
              <a:ext uri="{FF2B5EF4-FFF2-40B4-BE49-F238E27FC236}">
                <a16:creationId xmlns:a16="http://schemas.microsoft.com/office/drawing/2014/main" id="{F6ABE704-BC40-DB27-E982-BE31EBCE622A}"/>
              </a:ext>
            </a:extLst>
          </p:cNvPr>
          <p:cNvSpPr txBox="1"/>
          <p:nvPr/>
        </p:nvSpPr>
        <p:spPr>
          <a:xfrm>
            <a:off x="15932905" y="4324226"/>
            <a:ext cx="1656184" cy="4616648"/>
          </a:xfrm>
          <a:prstGeom prst="rect">
            <a:avLst/>
          </a:prstGeom>
          <a:noFill/>
        </p:spPr>
        <p:txBody>
          <a:bodyPr wrap="square" lIns="0" tIns="0" rIns="0" bIns="0" rtlCol="0">
            <a:spAutoFit/>
          </a:bodyPr>
          <a:lstStyle/>
          <a:p>
            <a:r>
              <a:rPr lang="nl-NL" sz="30000" dirty="0"/>
              <a:t>}</a:t>
            </a:r>
          </a:p>
        </p:txBody>
      </p:sp>
    </p:spTree>
    <p:custDataLst>
      <p:tags r:id="rId1"/>
    </p:custDataLst>
    <p:extLst>
      <p:ext uri="{BB962C8B-B14F-4D97-AF65-F5344CB8AC3E}">
        <p14:creationId xmlns:p14="http://schemas.microsoft.com/office/powerpoint/2010/main" val="1331636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4A2247-FE04-AF81-AEE9-D6FC787AE7A2}"/>
            </a:ext>
          </a:extLst>
        </p:cNvPr>
        <p:cNvGrpSpPr/>
        <p:nvPr/>
      </p:nvGrpSpPr>
      <p:grpSpPr>
        <a:xfrm>
          <a:off x="0" y="0"/>
          <a:ext cx="0" cy="0"/>
          <a:chOff x="0" y="0"/>
          <a:chExt cx="0" cy="0"/>
        </a:xfrm>
      </p:grpSpPr>
      <p:sp>
        <p:nvSpPr>
          <p:cNvPr id="2" name="Tijdelijke aanduiding voor dianummer 1">
            <a:extLst>
              <a:ext uri="{FF2B5EF4-FFF2-40B4-BE49-F238E27FC236}">
                <a16:creationId xmlns:a16="http://schemas.microsoft.com/office/drawing/2014/main" id="{D5C7DAB5-8B40-03E8-F136-06E7A63C4DC7}"/>
              </a:ext>
            </a:extLst>
          </p:cNvPr>
          <p:cNvSpPr>
            <a:spLocks noGrp="1"/>
          </p:cNvSpPr>
          <p:nvPr>
            <p:ph type="sldNum" sz="quarter" idx="12"/>
          </p:nvPr>
        </p:nvSpPr>
        <p:spPr/>
        <p:txBody>
          <a:bodyPr/>
          <a:lstStyle/>
          <a:p>
            <a:fld id="{FE23FF3C-57D7-4447-A709-CB66734A4506}" type="slidenum">
              <a:rPr lang="nl-NL" smtClean="0"/>
              <a:t>13</a:t>
            </a:fld>
            <a:endParaRPr lang="nl-NL"/>
          </a:p>
        </p:txBody>
      </p:sp>
      <p:sp>
        <p:nvSpPr>
          <p:cNvPr id="3" name="Tijdelijke aanduiding voor inhoud 2">
            <a:extLst>
              <a:ext uri="{FF2B5EF4-FFF2-40B4-BE49-F238E27FC236}">
                <a16:creationId xmlns:a16="http://schemas.microsoft.com/office/drawing/2014/main" id="{D18BCB32-3F5D-7CED-902D-9FB6F8DE3787}"/>
              </a:ext>
            </a:extLst>
          </p:cNvPr>
          <p:cNvSpPr>
            <a:spLocks noGrp="1"/>
          </p:cNvSpPr>
          <p:nvPr>
            <p:ph idx="1"/>
          </p:nvPr>
        </p:nvSpPr>
        <p:spPr>
          <a:xfrm>
            <a:off x="1246640" y="2627953"/>
            <a:ext cx="8835697" cy="9007639"/>
          </a:xfrm>
        </p:spPr>
        <p:txBody>
          <a:bodyPr/>
          <a:lstStyle/>
          <a:p>
            <a:r>
              <a:rPr lang="nl-NL" dirty="0">
                <a:latin typeface="Aptos" panose="020B0004020202020204" pitchFamily="34" charset="0"/>
              </a:rPr>
              <a:t>Meer dan 50 mensen</a:t>
            </a:r>
          </a:p>
          <a:p>
            <a:r>
              <a:rPr lang="nl-NL" dirty="0">
                <a:latin typeface="Aptos" panose="020B0004020202020204" pitchFamily="34" charset="0"/>
              </a:rPr>
              <a:t>Nu al 9 regionale groepen die activiteiten gaan oppakken en op korte termijn met elkaar doorpraten</a:t>
            </a:r>
          </a:p>
          <a:p>
            <a:r>
              <a:rPr lang="nl-NL" dirty="0">
                <a:latin typeface="Aptos" panose="020B0004020202020204" pitchFamily="34" charset="0"/>
              </a:rPr>
              <a:t>Wie doet er (nog meer) mee?</a:t>
            </a:r>
          </a:p>
          <a:p>
            <a:pPr marL="0" indent="0">
              <a:buNone/>
            </a:pPr>
            <a:endParaRPr lang="nl-NL" dirty="0">
              <a:latin typeface="Aptos" panose="020B0004020202020204" pitchFamily="34" charset="0"/>
            </a:endParaRPr>
          </a:p>
        </p:txBody>
      </p:sp>
      <p:sp>
        <p:nvSpPr>
          <p:cNvPr id="4" name="Titel 3">
            <a:extLst>
              <a:ext uri="{FF2B5EF4-FFF2-40B4-BE49-F238E27FC236}">
                <a16:creationId xmlns:a16="http://schemas.microsoft.com/office/drawing/2014/main" id="{FB2575E4-23E7-33F0-4174-4493DA6EADB0}"/>
              </a:ext>
            </a:extLst>
          </p:cNvPr>
          <p:cNvSpPr>
            <a:spLocks noGrp="1"/>
          </p:cNvSpPr>
          <p:nvPr>
            <p:ph type="title"/>
          </p:nvPr>
        </p:nvSpPr>
        <p:spPr/>
        <p:txBody>
          <a:bodyPr/>
          <a:lstStyle/>
          <a:p>
            <a:r>
              <a:rPr lang="nl-NL" sz="7200" dirty="0" err="1"/>
              <a:t>Verschilmakersdag</a:t>
            </a:r>
            <a:r>
              <a:rPr lang="nl-NL" sz="7200" dirty="0"/>
              <a:t> 20 september</a:t>
            </a:r>
          </a:p>
        </p:txBody>
      </p:sp>
      <p:pic>
        <p:nvPicPr>
          <p:cNvPr id="5" name="Tijdelijke aanduiding voor inhoud 11" descr="Afbeelding met kleding, persoon, person, overdekt&#10;&#10;Door AI gegenereerde inhoud is mogelijk onjuist.">
            <a:extLst>
              <a:ext uri="{FF2B5EF4-FFF2-40B4-BE49-F238E27FC236}">
                <a16:creationId xmlns:a16="http://schemas.microsoft.com/office/drawing/2014/main" id="{8E662D9D-A961-C98C-9EAD-22DC1F07653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398034" y="3028082"/>
            <a:ext cx="8928991" cy="6696744"/>
          </a:xfrm>
          <a:prstGeom prst="rect">
            <a:avLst/>
          </a:prstGeom>
        </p:spPr>
      </p:pic>
      <p:pic>
        <p:nvPicPr>
          <p:cNvPr id="6" name="Afbeelding 5" descr="Afbeelding met kleding, overdekt, persoon, meubels&#10;&#10;Door AI gegenereerde inhoud is mogelijk onjuist.">
            <a:extLst>
              <a:ext uri="{FF2B5EF4-FFF2-40B4-BE49-F238E27FC236}">
                <a16:creationId xmlns:a16="http://schemas.microsoft.com/office/drawing/2014/main" id="{FED28144-33F7-7D66-5638-0238E58A580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6563057" y="7708602"/>
            <a:ext cx="7239928" cy="5429946"/>
          </a:xfrm>
          <a:prstGeom prst="rect">
            <a:avLst/>
          </a:prstGeom>
        </p:spPr>
      </p:pic>
      <p:pic>
        <p:nvPicPr>
          <p:cNvPr id="7" name="Afbeelding 6" descr="Afbeelding met kleding, person, persoon, overdekt&#10;&#10;Door AI gegenereerde inhoud is mogelijk onjuist.">
            <a:extLst>
              <a:ext uri="{FF2B5EF4-FFF2-40B4-BE49-F238E27FC236}">
                <a16:creationId xmlns:a16="http://schemas.microsoft.com/office/drawing/2014/main" id="{E2560359-06BF-11FD-3A9F-E339208A966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34306" y="7708602"/>
            <a:ext cx="7239928" cy="5429946"/>
          </a:xfrm>
          <a:prstGeom prst="rect">
            <a:avLst/>
          </a:prstGeom>
        </p:spPr>
      </p:pic>
    </p:spTree>
    <p:custDataLst>
      <p:tags r:id="rId1"/>
    </p:custDataLst>
    <p:extLst>
      <p:ext uri="{BB962C8B-B14F-4D97-AF65-F5344CB8AC3E}">
        <p14:creationId xmlns:p14="http://schemas.microsoft.com/office/powerpoint/2010/main" val="3310006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nummer 1">
            <a:extLst>
              <a:ext uri="{FF2B5EF4-FFF2-40B4-BE49-F238E27FC236}">
                <a16:creationId xmlns:a16="http://schemas.microsoft.com/office/drawing/2014/main" id="{E89DB2AD-BDDC-D70D-EF13-2BB15AF76159}"/>
              </a:ext>
            </a:extLst>
          </p:cNvPr>
          <p:cNvSpPr>
            <a:spLocks noGrp="1"/>
          </p:cNvSpPr>
          <p:nvPr>
            <p:ph type="sldNum" sz="quarter" idx="12"/>
          </p:nvPr>
        </p:nvSpPr>
        <p:spPr/>
        <p:txBody>
          <a:bodyPr/>
          <a:lstStyle/>
          <a:p>
            <a:fld id="{FE23FF3C-57D7-4447-A709-CB66734A4506}" type="slidenum">
              <a:rPr lang="nl-NL" smtClean="0"/>
              <a:t>14</a:t>
            </a:fld>
            <a:endParaRPr lang="nl-NL"/>
          </a:p>
        </p:txBody>
      </p:sp>
      <p:sp>
        <p:nvSpPr>
          <p:cNvPr id="3" name="Tijdelijke aanduiding voor inhoud 2">
            <a:extLst>
              <a:ext uri="{FF2B5EF4-FFF2-40B4-BE49-F238E27FC236}">
                <a16:creationId xmlns:a16="http://schemas.microsoft.com/office/drawing/2014/main" id="{87DF9B4C-B154-AD46-1CF4-AAFF13787E8B}"/>
              </a:ext>
            </a:extLst>
          </p:cNvPr>
          <p:cNvSpPr>
            <a:spLocks noGrp="1"/>
          </p:cNvSpPr>
          <p:nvPr>
            <p:ph idx="1"/>
          </p:nvPr>
        </p:nvSpPr>
        <p:spPr>
          <a:xfrm>
            <a:off x="1246640" y="2627953"/>
            <a:ext cx="11860033" cy="9007639"/>
          </a:xfrm>
        </p:spPr>
        <p:txBody>
          <a:bodyPr/>
          <a:lstStyle/>
          <a:p>
            <a:r>
              <a:rPr lang="nl-NL" sz="4800" dirty="0">
                <a:latin typeface="Aptos" panose="020B0004020202020204" pitchFamily="34" charset="0"/>
              </a:rPr>
              <a:t>We streven naar een landelijke dekking van onze activiteiten</a:t>
            </a:r>
          </a:p>
          <a:p>
            <a:r>
              <a:rPr lang="nl-NL" sz="4800" dirty="0">
                <a:latin typeface="Aptos" panose="020B0004020202020204" pitchFamily="34" charset="0"/>
              </a:rPr>
              <a:t>Verdeling activiteiten in regio’s </a:t>
            </a:r>
            <a:br>
              <a:rPr lang="nl-NL" sz="4800" dirty="0">
                <a:latin typeface="Aptos" panose="020B0004020202020204" pitchFamily="34" charset="0"/>
              </a:rPr>
            </a:br>
            <a:r>
              <a:rPr lang="nl-NL" sz="4800" dirty="0">
                <a:latin typeface="Aptos" panose="020B0004020202020204" pitchFamily="34" charset="0"/>
                <a:sym typeface="Wingdings" panose="05000000000000000000" pitchFamily="2" charset="2"/>
              </a:rPr>
              <a:t></a:t>
            </a:r>
            <a:r>
              <a:rPr lang="nl-NL" sz="4800" dirty="0">
                <a:latin typeface="Aptos" panose="020B0004020202020204" pitchFamily="34" charset="0"/>
              </a:rPr>
              <a:t> vrijwilligersteams</a:t>
            </a:r>
          </a:p>
          <a:p>
            <a:r>
              <a:rPr lang="nl-NL" sz="4800" dirty="0">
                <a:latin typeface="Aptos" panose="020B0004020202020204" pitchFamily="34" charset="0"/>
              </a:rPr>
              <a:t>Ondersteuning door creatief </a:t>
            </a:r>
            <a:r>
              <a:rPr lang="nl-NL" sz="4800" dirty="0" err="1">
                <a:latin typeface="Aptos" panose="020B0004020202020204" pitchFamily="34" charset="0"/>
              </a:rPr>
              <a:t>verbinders</a:t>
            </a:r>
            <a:endParaRPr lang="nl-NL" sz="4800" dirty="0">
              <a:latin typeface="Aptos" panose="020B0004020202020204" pitchFamily="34" charset="0"/>
            </a:endParaRPr>
          </a:p>
          <a:p>
            <a:pPr marL="0" indent="0">
              <a:buNone/>
            </a:pPr>
            <a:endParaRPr lang="nl-NL" sz="4800" dirty="0">
              <a:latin typeface="Aptos" panose="020B0004020202020204" pitchFamily="34" charset="0"/>
            </a:endParaRPr>
          </a:p>
          <a:p>
            <a:pPr marL="0" indent="0">
              <a:buNone/>
            </a:pPr>
            <a:r>
              <a:rPr lang="nl-NL" sz="4800" dirty="0">
                <a:latin typeface="Aptos" panose="020B0004020202020204" pitchFamily="34" charset="0"/>
              </a:rPr>
              <a:t>Meedoen? Laat het weten aan één van onze creatief </a:t>
            </a:r>
            <a:r>
              <a:rPr lang="nl-NL" sz="4800" dirty="0" err="1">
                <a:latin typeface="Aptos" panose="020B0004020202020204" pitchFamily="34" charset="0"/>
              </a:rPr>
              <a:t>verbinders</a:t>
            </a:r>
            <a:r>
              <a:rPr lang="nl-NL" sz="4800" dirty="0">
                <a:latin typeface="Aptos" panose="020B0004020202020204" pitchFamily="34" charset="0"/>
              </a:rPr>
              <a:t> of stuur een mail naar </a:t>
            </a:r>
            <a:r>
              <a:rPr lang="nl-NL" sz="4800" b="1" dirty="0">
                <a:solidFill>
                  <a:schemeClr val="accent3"/>
                </a:solidFill>
                <a:latin typeface="Aptos" panose="020B0004020202020204" pitchFamily="34" charset="0"/>
              </a:rPr>
              <a:t>creatiefverbinders@apgen.nl</a:t>
            </a:r>
          </a:p>
          <a:p>
            <a:endParaRPr lang="nl-NL" sz="4800" dirty="0">
              <a:latin typeface="Aptos" panose="020B0004020202020204" pitchFamily="34" charset="0"/>
            </a:endParaRPr>
          </a:p>
          <a:p>
            <a:endParaRPr lang="nl-NL" dirty="0"/>
          </a:p>
        </p:txBody>
      </p:sp>
      <p:sp>
        <p:nvSpPr>
          <p:cNvPr id="4" name="Titel 3">
            <a:extLst>
              <a:ext uri="{FF2B5EF4-FFF2-40B4-BE49-F238E27FC236}">
                <a16:creationId xmlns:a16="http://schemas.microsoft.com/office/drawing/2014/main" id="{EEE2CAA7-8709-3799-F404-78E103FDE41E}"/>
              </a:ext>
            </a:extLst>
          </p:cNvPr>
          <p:cNvSpPr>
            <a:spLocks noGrp="1"/>
          </p:cNvSpPr>
          <p:nvPr>
            <p:ph type="title"/>
          </p:nvPr>
        </p:nvSpPr>
        <p:spPr/>
        <p:txBody>
          <a:bodyPr/>
          <a:lstStyle/>
          <a:p>
            <a:r>
              <a:rPr lang="nl-NL" sz="7200" dirty="0"/>
              <a:t>Wie doet er mee?</a:t>
            </a:r>
          </a:p>
        </p:txBody>
      </p:sp>
      <p:pic>
        <p:nvPicPr>
          <p:cNvPr id="6" name="Afbeelding 5">
            <a:extLst>
              <a:ext uri="{FF2B5EF4-FFF2-40B4-BE49-F238E27FC236}">
                <a16:creationId xmlns:a16="http://schemas.microsoft.com/office/drawing/2014/main" id="{345740FB-2AB1-5BA5-9322-E1CC32CFB7B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567260" y="2230921"/>
            <a:ext cx="9001000" cy="9801701"/>
          </a:xfrm>
          <a:prstGeom prst="rect">
            <a:avLst/>
          </a:prstGeom>
        </p:spPr>
      </p:pic>
      <p:sp>
        <p:nvSpPr>
          <p:cNvPr id="7" name="Ovaal 6">
            <a:extLst>
              <a:ext uri="{FF2B5EF4-FFF2-40B4-BE49-F238E27FC236}">
                <a16:creationId xmlns:a16="http://schemas.microsoft.com/office/drawing/2014/main" id="{FC669C1F-4AE5-63CB-0BA7-96168C68BEB1}"/>
              </a:ext>
            </a:extLst>
          </p:cNvPr>
          <p:cNvSpPr/>
          <p:nvPr/>
        </p:nvSpPr>
        <p:spPr bwMode="gray">
          <a:xfrm>
            <a:off x="16259175" y="5504911"/>
            <a:ext cx="1808585" cy="1626860"/>
          </a:xfrm>
          <a:prstGeom prst="ellipse">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err="1">
              <a:solidFill>
                <a:schemeClr val="bg1"/>
              </a:solidFill>
            </a:endParaRPr>
          </a:p>
        </p:txBody>
      </p:sp>
      <p:sp>
        <p:nvSpPr>
          <p:cNvPr id="8" name="Ovaal 7">
            <a:extLst>
              <a:ext uri="{FF2B5EF4-FFF2-40B4-BE49-F238E27FC236}">
                <a16:creationId xmlns:a16="http://schemas.microsoft.com/office/drawing/2014/main" id="{26A9729E-8F7C-EA9A-F25D-CDF86396F402}"/>
              </a:ext>
            </a:extLst>
          </p:cNvPr>
          <p:cNvSpPr/>
          <p:nvPr/>
        </p:nvSpPr>
        <p:spPr bwMode="gray">
          <a:xfrm>
            <a:off x="16286332" y="4036194"/>
            <a:ext cx="1808584" cy="1626860"/>
          </a:xfrm>
          <a:prstGeom prst="ellipse">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err="1">
              <a:solidFill>
                <a:schemeClr val="bg1"/>
              </a:solidFill>
            </a:endParaRPr>
          </a:p>
        </p:txBody>
      </p:sp>
      <p:sp>
        <p:nvSpPr>
          <p:cNvPr id="9" name="Ovaal 8">
            <a:extLst>
              <a:ext uri="{FF2B5EF4-FFF2-40B4-BE49-F238E27FC236}">
                <a16:creationId xmlns:a16="http://schemas.microsoft.com/office/drawing/2014/main" id="{690A042A-4D9B-55B5-1CC8-B0A8BB23D6E2}"/>
              </a:ext>
            </a:extLst>
          </p:cNvPr>
          <p:cNvSpPr/>
          <p:nvPr/>
        </p:nvSpPr>
        <p:spPr bwMode="gray">
          <a:xfrm rot="2292901">
            <a:off x="15255717" y="6540879"/>
            <a:ext cx="1952601" cy="2421857"/>
          </a:xfrm>
          <a:prstGeom prst="ellipse">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err="1">
              <a:solidFill>
                <a:schemeClr val="bg1"/>
              </a:solidFill>
            </a:endParaRPr>
          </a:p>
        </p:txBody>
      </p:sp>
      <p:sp>
        <p:nvSpPr>
          <p:cNvPr id="10" name="Ovaal 9">
            <a:extLst>
              <a:ext uri="{FF2B5EF4-FFF2-40B4-BE49-F238E27FC236}">
                <a16:creationId xmlns:a16="http://schemas.microsoft.com/office/drawing/2014/main" id="{8825549D-957B-AFDC-B895-CE5018EFCCE7}"/>
              </a:ext>
            </a:extLst>
          </p:cNvPr>
          <p:cNvSpPr/>
          <p:nvPr/>
        </p:nvSpPr>
        <p:spPr bwMode="gray">
          <a:xfrm>
            <a:off x="13567259" y="8213700"/>
            <a:ext cx="2691915" cy="2519237"/>
          </a:xfrm>
          <a:prstGeom prst="ellipse">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err="1">
              <a:solidFill>
                <a:schemeClr val="bg1"/>
              </a:solidFill>
            </a:endParaRPr>
          </a:p>
        </p:txBody>
      </p:sp>
      <p:sp>
        <p:nvSpPr>
          <p:cNvPr id="11" name="Ovaal 10">
            <a:extLst>
              <a:ext uri="{FF2B5EF4-FFF2-40B4-BE49-F238E27FC236}">
                <a16:creationId xmlns:a16="http://schemas.microsoft.com/office/drawing/2014/main" id="{8226A807-1604-91F6-CC09-76CD7E4A4ED9}"/>
              </a:ext>
            </a:extLst>
          </p:cNvPr>
          <p:cNvSpPr/>
          <p:nvPr/>
        </p:nvSpPr>
        <p:spPr bwMode="gray">
          <a:xfrm>
            <a:off x="16059002" y="8356674"/>
            <a:ext cx="3672408" cy="2188522"/>
          </a:xfrm>
          <a:prstGeom prst="ellipse">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err="1">
              <a:solidFill>
                <a:schemeClr val="bg1"/>
              </a:solidFill>
            </a:endParaRPr>
          </a:p>
        </p:txBody>
      </p:sp>
      <p:sp>
        <p:nvSpPr>
          <p:cNvPr id="12" name="Ovaal 11">
            <a:extLst>
              <a:ext uri="{FF2B5EF4-FFF2-40B4-BE49-F238E27FC236}">
                <a16:creationId xmlns:a16="http://schemas.microsoft.com/office/drawing/2014/main" id="{2F156796-0771-194E-319A-17962EF584BF}"/>
              </a:ext>
            </a:extLst>
          </p:cNvPr>
          <p:cNvSpPr/>
          <p:nvPr/>
        </p:nvSpPr>
        <p:spPr bwMode="gray">
          <a:xfrm rot="1219505">
            <a:off x="17010327" y="6555060"/>
            <a:ext cx="1956627" cy="1582658"/>
          </a:xfrm>
          <a:prstGeom prst="ellipse">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err="1">
              <a:solidFill>
                <a:schemeClr val="bg1"/>
              </a:solidFill>
            </a:endParaRPr>
          </a:p>
        </p:txBody>
      </p:sp>
      <p:sp>
        <p:nvSpPr>
          <p:cNvPr id="13" name="Ovaal 12">
            <a:extLst>
              <a:ext uri="{FF2B5EF4-FFF2-40B4-BE49-F238E27FC236}">
                <a16:creationId xmlns:a16="http://schemas.microsoft.com/office/drawing/2014/main" id="{16F314A8-1501-685B-298F-86CF0C252549}"/>
              </a:ext>
            </a:extLst>
          </p:cNvPr>
          <p:cNvSpPr/>
          <p:nvPr/>
        </p:nvSpPr>
        <p:spPr bwMode="gray">
          <a:xfrm>
            <a:off x="17992515" y="6657546"/>
            <a:ext cx="3672408" cy="2188522"/>
          </a:xfrm>
          <a:prstGeom prst="ellipse">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err="1">
              <a:solidFill>
                <a:schemeClr val="bg1"/>
              </a:solidFill>
            </a:endParaRPr>
          </a:p>
        </p:txBody>
      </p:sp>
      <p:sp>
        <p:nvSpPr>
          <p:cNvPr id="14" name="Ovaal 13">
            <a:extLst>
              <a:ext uri="{FF2B5EF4-FFF2-40B4-BE49-F238E27FC236}">
                <a16:creationId xmlns:a16="http://schemas.microsoft.com/office/drawing/2014/main" id="{5E5C0165-22F1-1435-A4D4-7F26ADF67900}"/>
              </a:ext>
            </a:extLst>
          </p:cNvPr>
          <p:cNvSpPr/>
          <p:nvPr/>
        </p:nvSpPr>
        <p:spPr bwMode="gray">
          <a:xfrm>
            <a:off x="20366005" y="5719529"/>
            <a:ext cx="1808584" cy="1626860"/>
          </a:xfrm>
          <a:prstGeom prst="ellipse">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err="1">
              <a:solidFill>
                <a:schemeClr val="bg1"/>
              </a:solidFill>
            </a:endParaRPr>
          </a:p>
        </p:txBody>
      </p:sp>
    </p:spTree>
    <p:custDataLst>
      <p:tags r:id="rId1"/>
    </p:custDataLst>
    <p:extLst>
      <p:ext uri="{BB962C8B-B14F-4D97-AF65-F5344CB8AC3E}">
        <p14:creationId xmlns:p14="http://schemas.microsoft.com/office/powerpoint/2010/main" val="81647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931F20-F055-E97E-76DA-DD6CCE42B3BB}"/>
            </a:ext>
          </a:extLst>
        </p:cNvPr>
        <p:cNvGrpSpPr/>
        <p:nvPr/>
      </p:nvGrpSpPr>
      <p:grpSpPr>
        <a:xfrm>
          <a:off x="0" y="0"/>
          <a:ext cx="0" cy="0"/>
          <a:chOff x="0" y="0"/>
          <a:chExt cx="0" cy="0"/>
        </a:xfrm>
      </p:grpSpPr>
      <p:sp>
        <p:nvSpPr>
          <p:cNvPr id="2" name="Tijdelijke aanduiding voor dianummer 1">
            <a:extLst>
              <a:ext uri="{FF2B5EF4-FFF2-40B4-BE49-F238E27FC236}">
                <a16:creationId xmlns:a16="http://schemas.microsoft.com/office/drawing/2014/main" id="{38477B9C-E5AF-F5BD-C9B5-483BD714D0B1}"/>
              </a:ext>
            </a:extLst>
          </p:cNvPr>
          <p:cNvSpPr>
            <a:spLocks noGrp="1"/>
          </p:cNvSpPr>
          <p:nvPr>
            <p:ph type="sldNum" sz="quarter" idx="12"/>
          </p:nvPr>
        </p:nvSpPr>
        <p:spPr/>
        <p:txBody>
          <a:bodyPr/>
          <a:lstStyle/>
          <a:p>
            <a:fld id="{FE23FF3C-57D7-4447-A709-CB66734A4506}" type="slidenum">
              <a:rPr lang="nl-NL" smtClean="0"/>
              <a:t>15</a:t>
            </a:fld>
            <a:endParaRPr lang="nl-NL"/>
          </a:p>
        </p:txBody>
      </p:sp>
      <p:sp>
        <p:nvSpPr>
          <p:cNvPr id="4" name="Titel 3">
            <a:extLst>
              <a:ext uri="{FF2B5EF4-FFF2-40B4-BE49-F238E27FC236}">
                <a16:creationId xmlns:a16="http://schemas.microsoft.com/office/drawing/2014/main" id="{F5AD1C71-6964-5A2E-902F-B80CE5E2DDE6}"/>
              </a:ext>
            </a:extLst>
          </p:cNvPr>
          <p:cNvSpPr>
            <a:spLocks noGrp="1"/>
          </p:cNvSpPr>
          <p:nvPr>
            <p:ph type="title"/>
          </p:nvPr>
        </p:nvSpPr>
        <p:spPr/>
        <p:txBody>
          <a:bodyPr/>
          <a:lstStyle/>
          <a:p>
            <a:r>
              <a:rPr lang="nl-NL" sz="7200" dirty="0"/>
              <a:t>Waar werken we aan?</a:t>
            </a:r>
            <a:r>
              <a:rPr lang="nl-NL" sz="6000" dirty="0"/>
              <a:t> (2)</a:t>
            </a:r>
          </a:p>
        </p:txBody>
      </p:sp>
      <p:sp>
        <p:nvSpPr>
          <p:cNvPr id="7" name="Tekstvak 6">
            <a:extLst>
              <a:ext uri="{FF2B5EF4-FFF2-40B4-BE49-F238E27FC236}">
                <a16:creationId xmlns:a16="http://schemas.microsoft.com/office/drawing/2014/main" id="{1026C527-3DB6-94B1-061E-819DD727ECEC}"/>
              </a:ext>
            </a:extLst>
          </p:cNvPr>
          <p:cNvSpPr txBox="1"/>
          <p:nvPr/>
        </p:nvSpPr>
        <p:spPr>
          <a:xfrm>
            <a:off x="1081337" y="3655373"/>
            <a:ext cx="8208912" cy="7204637"/>
          </a:xfrm>
          <a:prstGeom prst="rect">
            <a:avLst/>
          </a:prstGeom>
          <a:solidFill>
            <a:schemeClr val="bg1"/>
          </a:solidFill>
          <a:ln w="57150">
            <a:solidFill>
              <a:schemeClr val="accent3"/>
            </a:solidFill>
          </a:ln>
        </p:spPr>
        <p:txBody>
          <a:bodyPr wrap="square" lIns="108000" tIns="108000" rIns="108000" bIns="108000" rtlCol="0">
            <a:spAutoFit/>
          </a:bodyPr>
          <a:lstStyle/>
          <a:p>
            <a:r>
              <a:rPr lang="nl-NL" sz="4600" b="1" dirty="0">
                <a:solidFill>
                  <a:schemeClr val="accent1"/>
                </a:solidFill>
                <a:latin typeface="+mj-lt"/>
              </a:rPr>
              <a:t>Samen bezinnen</a:t>
            </a:r>
          </a:p>
          <a:p>
            <a:endParaRPr lang="nl-NL" dirty="0">
              <a:latin typeface="Aptos" panose="020B0004020202020204" pitchFamily="34" charset="0"/>
            </a:endParaRPr>
          </a:p>
          <a:p>
            <a:pPr marL="685800" indent="-685800">
              <a:buFont typeface="Arial" panose="020B0604020202020204" pitchFamily="34" charset="0"/>
              <a:buChar char="•"/>
            </a:pPr>
            <a:r>
              <a:rPr lang="nl-NL" dirty="0">
                <a:latin typeface="Aptos" panose="020B0004020202020204" pitchFamily="34" charset="0"/>
              </a:rPr>
              <a:t>Eredienst / </a:t>
            </a:r>
            <a:br>
              <a:rPr lang="nl-NL" dirty="0">
                <a:latin typeface="Aptos" panose="020B0004020202020204" pitchFamily="34" charset="0"/>
              </a:rPr>
            </a:br>
            <a:r>
              <a:rPr lang="nl-NL" dirty="0">
                <a:latin typeface="Aptos" panose="020B0004020202020204" pitchFamily="34" charset="0"/>
              </a:rPr>
              <a:t>inspirerende ontmoeting</a:t>
            </a:r>
          </a:p>
          <a:p>
            <a:pPr marL="685800" indent="-685800">
              <a:buFont typeface="Arial" panose="020B0604020202020204" pitchFamily="34" charset="0"/>
              <a:buChar char="•"/>
            </a:pPr>
            <a:r>
              <a:rPr lang="nl-NL" dirty="0">
                <a:latin typeface="Aptos" panose="020B0004020202020204" pitchFamily="34" charset="0"/>
              </a:rPr>
              <a:t>Weekbrief</a:t>
            </a:r>
          </a:p>
          <a:p>
            <a:pPr marL="685800" indent="-685800">
              <a:buFont typeface="Arial" panose="020B0604020202020204" pitchFamily="34" charset="0"/>
              <a:buChar char="•"/>
            </a:pPr>
            <a:r>
              <a:rPr lang="nl-NL" dirty="0">
                <a:latin typeface="Aptos" panose="020B0004020202020204" pitchFamily="34" charset="0"/>
              </a:rPr>
              <a:t>Geestelijke zorg</a:t>
            </a:r>
          </a:p>
          <a:p>
            <a:pPr marL="685800" indent="-685800">
              <a:buFont typeface="Arial" panose="020B0604020202020204" pitchFamily="34" charset="0"/>
              <a:buChar char="•"/>
            </a:pPr>
            <a:r>
              <a:rPr lang="nl-NL" dirty="0">
                <a:latin typeface="Aptos" panose="020B0004020202020204" pitchFamily="34" charset="0"/>
              </a:rPr>
              <a:t>Zangkoren</a:t>
            </a:r>
          </a:p>
          <a:p>
            <a:pPr marL="685800" indent="-685800">
              <a:buFont typeface="Arial" panose="020B0604020202020204" pitchFamily="34" charset="0"/>
              <a:buChar char="•"/>
            </a:pPr>
            <a:r>
              <a:rPr lang="nl-NL" dirty="0">
                <a:latin typeface="Aptos" panose="020B0004020202020204" pitchFamily="34" charset="0"/>
              </a:rPr>
              <a:t>Eigentijdse rituelen</a:t>
            </a:r>
          </a:p>
          <a:p>
            <a:endParaRPr lang="nl-NL" dirty="0"/>
          </a:p>
        </p:txBody>
      </p:sp>
      <p:sp>
        <p:nvSpPr>
          <p:cNvPr id="3" name="Tekstvak 2">
            <a:extLst>
              <a:ext uri="{FF2B5EF4-FFF2-40B4-BE49-F238E27FC236}">
                <a16:creationId xmlns:a16="http://schemas.microsoft.com/office/drawing/2014/main" id="{8947153C-CEA1-0636-7E1D-A7342CC46A24}"/>
              </a:ext>
            </a:extLst>
          </p:cNvPr>
          <p:cNvSpPr txBox="1"/>
          <p:nvPr/>
        </p:nvSpPr>
        <p:spPr>
          <a:xfrm>
            <a:off x="11521748" y="5641864"/>
            <a:ext cx="11305256" cy="3924151"/>
          </a:xfrm>
          <a:prstGeom prst="rect">
            <a:avLst/>
          </a:prstGeom>
          <a:noFill/>
        </p:spPr>
        <p:txBody>
          <a:bodyPr wrap="square" lIns="0" tIns="0" rIns="0" bIns="0" rtlCol="0">
            <a:spAutoFit/>
          </a:bodyPr>
          <a:lstStyle/>
          <a:p>
            <a:pPr marL="685800" indent="-685800">
              <a:buFont typeface="Arial" panose="020B0604020202020204" pitchFamily="34" charset="0"/>
              <a:buChar char="•"/>
            </a:pPr>
            <a:r>
              <a:rPr lang="nl-NL" b="1" dirty="0"/>
              <a:t>Lid van een gemeenschap worden, kost (meer) tijd</a:t>
            </a:r>
          </a:p>
          <a:p>
            <a:pPr marL="685800" indent="-685800">
              <a:buFont typeface="Arial" panose="020B0604020202020204" pitchFamily="34" charset="0"/>
              <a:buChar char="•"/>
            </a:pPr>
            <a:r>
              <a:rPr lang="nl-NL" b="1" dirty="0"/>
              <a:t>Welke informatie op welk moment nodig?</a:t>
            </a:r>
          </a:p>
          <a:p>
            <a:pPr marL="685800" indent="-685800">
              <a:buFont typeface="Arial" panose="020B0604020202020204" pitchFamily="34" charset="0"/>
              <a:buChar char="•"/>
            </a:pPr>
            <a:r>
              <a:rPr lang="nl-NL" b="1" dirty="0"/>
              <a:t>Wat hebben gemeenschappen nodig?</a:t>
            </a:r>
          </a:p>
        </p:txBody>
      </p:sp>
      <p:sp>
        <p:nvSpPr>
          <p:cNvPr id="8" name="Tekstvak 7">
            <a:extLst>
              <a:ext uri="{FF2B5EF4-FFF2-40B4-BE49-F238E27FC236}">
                <a16:creationId xmlns:a16="http://schemas.microsoft.com/office/drawing/2014/main" id="{DF448B41-2E82-65D1-3221-E700FE676D17}"/>
              </a:ext>
            </a:extLst>
          </p:cNvPr>
          <p:cNvSpPr txBox="1"/>
          <p:nvPr/>
        </p:nvSpPr>
        <p:spPr>
          <a:xfrm>
            <a:off x="9290249" y="4949367"/>
            <a:ext cx="1656184" cy="4616648"/>
          </a:xfrm>
          <a:prstGeom prst="rect">
            <a:avLst/>
          </a:prstGeom>
          <a:noFill/>
        </p:spPr>
        <p:txBody>
          <a:bodyPr wrap="square" lIns="0" tIns="0" rIns="0" bIns="0" rtlCol="0">
            <a:spAutoFit/>
          </a:bodyPr>
          <a:lstStyle/>
          <a:p>
            <a:r>
              <a:rPr lang="nl-NL" sz="30000" dirty="0"/>
              <a:t>}</a:t>
            </a:r>
          </a:p>
        </p:txBody>
      </p:sp>
    </p:spTree>
    <p:custDataLst>
      <p:tags r:id="rId1"/>
    </p:custDataLst>
    <p:extLst>
      <p:ext uri="{BB962C8B-B14F-4D97-AF65-F5344CB8AC3E}">
        <p14:creationId xmlns:p14="http://schemas.microsoft.com/office/powerpoint/2010/main" val="616305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nummer 1">
            <a:extLst>
              <a:ext uri="{FF2B5EF4-FFF2-40B4-BE49-F238E27FC236}">
                <a16:creationId xmlns:a16="http://schemas.microsoft.com/office/drawing/2014/main" id="{9EA1ACB0-745D-8E58-8B0C-B8E2BD321EB5}"/>
              </a:ext>
            </a:extLst>
          </p:cNvPr>
          <p:cNvSpPr>
            <a:spLocks noGrp="1"/>
          </p:cNvSpPr>
          <p:nvPr>
            <p:ph type="sldNum" sz="quarter" idx="12"/>
          </p:nvPr>
        </p:nvSpPr>
        <p:spPr/>
        <p:txBody>
          <a:bodyPr/>
          <a:lstStyle/>
          <a:p>
            <a:fld id="{FE23FF3C-57D7-4447-A709-CB66734A4506}" type="slidenum">
              <a:rPr lang="nl-NL" smtClean="0"/>
              <a:t>16</a:t>
            </a:fld>
            <a:endParaRPr lang="nl-NL"/>
          </a:p>
        </p:txBody>
      </p:sp>
      <p:sp>
        <p:nvSpPr>
          <p:cNvPr id="3" name="Tijdelijke aanduiding voor inhoud 2">
            <a:extLst>
              <a:ext uri="{FF2B5EF4-FFF2-40B4-BE49-F238E27FC236}">
                <a16:creationId xmlns:a16="http://schemas.microsoft.com/office/drawing/2014/main" id="{2104C184-2059-0458-9583-EAD435F679EE}"/>
              </a:ext>
            </a:extLst>
          </p:cNvPr>
          <p:cNvSpPr>
            <a:spLocks noGrp="1"/>
          </p:cNvSpPr>
          <p:nvPr>
            <p:ph idx="1"/>
          </p:nvPr>
        </p:nvSpPr>
        <p:spPr/>
        <p:txBody>
          <a:bodyPr/>
          <a:lstStyle/>
          <a:p>
            <a:pPr marL="0" indent="0">
              <a:buNone/>
            </a:pPr>
            <a:endParaRPr lang="nl-NL" dirty="0"/>
          </a:p>
          <a:p>
            <a:pPr>
              <a:lnSpc>
                <a:spcPct val="150000"/>
              </a:lnSpc>
            </a:pPr>
            <a:endParaRPr lang="nl-NL" dirty="0"/>
          </a:p>
          <a:p>
            <a:pPr marL="0" indent="0">
              <a:buNone/>
            </a:pPr>
            <a:endParaRPr lang="nl-NL" dirty="0"/>
          </a:p>
        </p:txBody>
      </p:sp>
      <p:sp>
        <p:nvSpPr>
          <p:cNvPr id="4" name="Titel 3">
            <a:extLst>
              <a:ext uri="{FF2B5EF4-FFF2-40B4-BE49-F238E27FC236}">
                <a16:creationId xmlns:a16="http://schemas.microsoft.com/office/drawing/2014/main" id="{CED6675E-EB37-2604-B82A-B64A909295C4}"/>
              </a:ext>
            </a:extLst>
          </p:cNvPr>
          <p:cNvSpPr>
            <a:spLocks noGrp="1"/>
          </p:cNvSpPr>
          <p:nvPr>
            <p:ph type="title"/>
          </p:nvPr>
        </p:nvSpPr>
        <p:spPr/>
        <p:txBody>
          <a:bodyPr/>
          <a:lstStyle/>
          <a:p>
            <a:r>
              <a:rPr lang="nl-NL" sz="7200" dirty="0"/>
              <a:t>Gemeenschappen en leden ondersteunen</a:t>
            </a:r>
          </a:p>
        </p:txBody>
      </p:sp>
      <p:sp>
        <p:nvSpPr>
          <p:cNvPr id="5" name="Tijdelijke aanduiding voor inhoud 2">
            <a:extLst>
              <a:ext uri="{FF2B5EF4-FFF2-40B4-BE49-F238E27FC236}">
                <a16:creationId xmlns:a16="http://schemas.microsoft.com/office/drawing/2014/main" id="{53F383E1-2ADF-D5A4-A11B-A30BFC8B503F}"/>
              </a:ext>
            </a:extLst>
          </p:cNvPr>
          <p:cNvSpPr txBox="1">
            <a:spLocks/>
          </p:cNvSpPr>
          <p:nvPr/>
        </p:nvSpPr>
        <p:spPr>
          <a:xfrm>
            <a:off x="1257955" y="3676154"/>
            <a:ext cx="21847864" cy="7439608"/>
          </a:xfrm>
          <a:prstGeom prst="rect">
            <a:avLst/>
          </a:prstGeom>
        </p:spPr>
        <p:txBody>
          <a:bodyPr vert="horz" lIns="0" tIns="0" rIns="0" bIns="0" rtlCol="0">
            <a:noAutofit/>
          </a:bodyPr>
          <a:lstStyle>
            <a:lvl1pPr marL="500802" indent="-500802" algn="l" defTabSz="2530361" rtl="0" eaLnBrk="1" latinLnBrk="0" hangingPunct="1">
              <a:spcBef>
                <a:spcPts val="0"/>
              </a:spcBef>
              <a:buFont typeface="Arial" panose="020B0604020202020204" pitchFamily="34" charset="0"/>
              <a:buChar char="•"/>
              <a:defRPr sz="5100" kern="1200">
                <a:solidFill>
                  <a:schemeClr val="tx1"/>
                </a:solidFill>
                <a:latin typeface="+mn-lt"/>
                <a:ea typeface="+mn-ea"/>
                <a:cs typeface="+mn-cs"/>
              </a:defRPr>
            </a:lvl1pPr>
            <a:lvl2pPr marL="1739623" indent="-474440" algn="l" defTabSz="2530361" rtl="0" eaLnBrk="1" latinLnBrk="0" hangingPunct="1">
              <a:spcBef>
                <a:spcPts val="0"/>
              </a:spcBef>
              <a:buFont typeface="Arial" panose="020B0604020202020204" pitchFamily="34" charset="0"/>
              <a:buChar char="•"/>
              <a:defRPr sz="5100" kern="1200">
                <a:solidFill>
                  <a:schemeClr val="tx1"/>
                </a:solidFill>
                <a:latin typeface="+mn-lt"/>
                <a:ea typeface="+mn-ea"/>
                <a:cs typeface="+mn-cs"/>
              </a:defRPr>
            </a:lvl2pPr>
            <a:lvl3pPr marL="3162954" indent="-632590" algn="l" defTabSz="2530361" rtl="0" eaLnBrk="1" latinLnBrk="0" hangingPunct="1">
              <a:spcBef>
                <a:spcPts val="0"/>
              </a:spcBef>
              <a:buFont typeface="Arial" panose="020B0604020202020204" pitchFamily="34" charset="0"/>
              <a:buChar char="–"/>
              <a:defRPr sz="4500" kern="1200">
                <a:solidFill>
                  <a:schemeClr val="tx1"/>
                </a:solidFill>
                <a:latin typeface="+mn-lt"/>
                <a:ea typeface="+mn-ea"/>
                <a:cs typeface="+mn-cs"/>
              </a:defRPr>
            </a:lvl3pPr>
            <a:lvl4pPr marL="4428132" indent="-632590" algn="l" defTabSz="2530361" rtl="0" eaLnBrk="1" latinLnBrk="0" hangingPunct="1">
              <a:spcBef>
                <a:spcPts val="0"/>
              </a:spcBef>
              <a:buFont typeface="Arial" panose="020B0604020202020204" pitchFamily="34" charset="0"/>
              <a:buChar char="–"/>
              <a:defRPr sz="3700" kern="1200">
                <a:solidFill>
                  <a:schemeClr val="tx1"/>
                </a:solidFill>
                <a:latin typeface="+mn-lt"/>
                <a:ea typeface="+mn-ea"/>
                <a:cs typeface="+mn-cs"/>
              </a:defRPr>
            </a:lvl4pPr>
            <a:lvl5pPr marL="5693312" indent="-632590" algn="l" defTabSz="2530361" rtl="0" eaLnBrk="1" latinLnBrk="0" hangingPunct="1">
              <a:spcBef>
                <a:spcPts val="0"/>
              </a:spcBef>
              <a:buFont typeface="Arial" panose="020B0604020202020204" pitchFamily="34" charset="0"/>
              <a:buChar char="–"/>
              <a:defRPr sz="3500" kern="1200">
                <a:solidFill>
                  <a:schemeClr val="tx1"/>
                </a:solidFill>
                <a:latin typeface="+mn-lt"/>
                <a:ea typeface="+mn-ea"/>
                <a:cs typeface="+mn-cs"/>
              </a:defRPr>
            </a:lvl5pPr>
            <a:lvl6pPr marL="6958493" indent="-632590" algn="l" defTabSz="2530361" rtl="0" eaLnBrk="1" latinLnBrk="0" hangingPunct="1">
              <a:spcBef>
                <a:spcPct val="20000"/>
              </a:spcBef>
              <a:buFont typeface="Arial" panose="020B0604020202020204" pitchFamily="34" charset="0"/>
              <a:buChar char="•"/>
              <a:defRPr sz="5600" kern="1200">
                <a:solidFill>
                  <a:schemeClr val="tx1"/>
                </a:solidFill>
                <a:latin typeface="+mn-lt"/>
                <a:ea typeface="+mn-ea"/>
                <a:cs typeface="+mn-cs"/>
              </a:defRPr>
            </a:lvl6pPr>
            <a:lvl7pPr marL="8223673" indent="-632590" algn="l" defTabSz="2530361" rtl="0" eaLnBrk="1" latinLnBrk="0" hangingPunct="1">
              <a:spcBef>
                <a:spcPct val="20000"/>
              </a:spcBef>
              <a:buFont typeface="Arial" panose="020B0604020202020204" pitchFamily="34" charset="0"/>
              <a:buChar char="•"/>
              <a:defRPr sz="5600" kern="1200">
                <a:solidFill>
                  <a:schemeClr val="tx1"/>
                </a:solidFill>
                <a:latin typeface="+mn-lt"/>
                <a:ea typeface="+mn-ea"/>
                <a:cs typeface="+mn-cs"/>
              </a:defRPr>
            </a:lvl7pPr>
            <a:lvl8pPr marL="9488857" indent="-632590" algn="l" defTabSz="2530361" rtl="0" eaLnBrk="1" latinLnBrk="0" hangingPunct="1">
              <a:spcBef>
                <a:spcPct val="20000"/>
              </a:spcBef>
              <a:buFont typeface="Arial" panose="020B0604020202020204" pitchFamily="34" charset="0"/>
              <a:buChar char="•"/>
              <a:defRPr sz="5600" kern="1200">
                <a:solidFill>
                  <a:schemeClr val="tx1"/>
                </a:solidFill>
                <a:latin typeface="+mn-lt"/>
                <a:ea typeface="+mn-ea"/>
                <a:cs typeface="+mn-cs"/>
              </a:defRPr>
            </a:lvl8pPr>
            <a:lvl9pPr marL="10754035" indent="-632590" algn="l" defTabSz="2530361" rtl="0" eaLnBrk="1" latinLnBrk="0" hangingPunct="1">
              <a:spcBef>
                <a:spcPct val="20000"/>
              </a:spcBef>
              <a:buFont typeface="Arial" panose="020B0604020202020204" pitchFamily="34" charset="0"/>
              <a:buChar char="•"/>
              <a:defRPr sz="5600" kern="1200">
                <a:solidFill>
                  <a:schemeClr val="tx1"/>
                </a:solidFill>
                <a:latin typeface="+mn-lt"/>
                <a:ea typeface="+mn-ea"/>
                <a:cs typeface="+mn-cs"/>
              </a:defRPr>
            </a:lvl9pPr>
          </a:lstStyle>
          <a:p>
            <a:pPr>
              <a:defRPr sz="2000"/>
            </a:pPr>
            <a:r>
              <a:rPr lang="nl-NL" sz="5400" dirty="0">
                <a:latin typeface="Aptos" panose="020B0004020202020204" pitchFamily="34" charset="0"/>
              </a:rPr>
              <a:t>Leden ondersteunen bij het praten over geloof/levensvisie</a:t>
            </a:r>
          </a:p>
          <a:p>
            <a:pPr>
              <a:defRPr sz="2000"/>
            </a:pPr>
            <a:r>
              <a:rPr lang="nl-NL" sz="5400" dirty="0">
                <a:latin typeface="Aptos" panose="020B0004020202020204" pitchFamily="34" charset="0"/>
              </a:rPr>
              <a:t>Toegankelijke modules &amp; materialen over religieus-humanisme</a:t>
            </a:r>
          </a:p>
          <a:p>
            <a:pPr>
              <a:defRPr sz="2000"/>
            </a:pPr>
            <a:r>
              <a:rPr lang="nl-NL" sz="5400" dirty="0">
                <a:latin typeface="Aptos" panose="020B0004020202020204" pitchFamily="34" charset="0"/>
              </a:rPr>
              <a:t>Welkomstflyer en interne campagnekit</a:t>
            </a:r>
          </a:p>
          <a:p>
            <a:pPr>
              <a:defRPr sz="2000"/>
            </a:pPr>
            <a:r>
              <a:rPr lang="nl-NL" sz="5400" dirty="0">
                <a:latin typeface="Aptos" panose="020B0004020202020204" pitchFamily="34" charset="0"/>
              </a:rPr>
              <a:t>Webpagina www.apgen.nl/campagne voor informatie en veel gestelde vragen</a:t>
            </a:r>
          </a:p>
          <a:p>
            <a:pPr>
              <a:defRPr sz="2000"/>
            </a:pPr>
            <a:r>
              <a:rPr lang="nl-NL" sz="5400" dirty="0">
                <a:latin typeface="Aptos" panose="020B0004020202020204" pitchFamily="34" charset="0"/>
              </a:rPr>
              <a:t>Doorpraten tijdens o.a. regiobijeenkomsten </a:t>
            </a:r>
            <a:br>
              <a:rPr lang="nl-NL" sz="5400" dirty="0">
                <a:latin typeface="Aptos" panose="020B0004020202020204" pitchFamily="34" charset="0"/>
              </a:rPr>
            </a:br>
            <a:r>
              <a:rPr lang="nl-NL" sz="5400" dirty="0">
                <a:latin typeface="Aptos" panose="020B0004020202020204" pitchFamily="34" charset="0"/>
              </a:rPr>
              <a:t>(en in je eigen gemeenschap)</a:t>
            </a:r>
            <a:endParaRPr lang="nl-NL" sz="5400" dirty="0">
              <a:solidFill>
                <a:srgbClr val="FF0000"/>
              </a:solidFill>
              <a:latin typeface="Aptos" panose="020B0004020202020204" pitchFamily="34" charset="0"/>
            </a:endParaRPr>
          </a:p>
          <a:p>
            <a:pPr marL="0" indent="0">
              <a:buFont typeface="Arial" panose="020B0604020202020204" pitchFamily="34" charset="0"/>
              <a:buNone/>
            </a:pPr>
            <a:endParaRPr lang="nl-NL" dirty="0"/>
          </a:p>
        </p:txBody>
      </p:sp>
    </p:spTree>
    <p:custDataLst>
      <p:tags r:id="rId1"/>
    </p:custDataLst>
    <p:extLst>
      <p:ext uri="{BB962C8B-B14F-4D97-AF65-F5344CB8AC3E}">
        <p14:creationId xmlns:p14="http://schemas.microsoft.com/office/powerpoint/2010/main" val="3471248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nummer 1">
            <a:extLst>
              <a:ext uri="{FF2B5EF4-FFF2-40B4-BE49-F238E27FC236}">
                <a16:creationId xmlns:a16="http://schemas.microsoft.com/office/drawing/2014/main" id="{86375F1A-2EF6-EB6C-B80C-970C490059AC}"/>
              </a:ext>
            </a:extLst>
          </p:cNvPr>
          <p:cNvSpPr>
            <a:spLocks noGrp="1"/>
          </p:cNvSpPr>
          <p:nvPr>
            <p:ph type="sldNum" sz="quarter" idx="12"/>
          </p:nvPr>
        </p:nvSpPr>
        <p:spPr/>
        <p:txBody>
          <a:bodyPr/>
          <a:lstStyle/>
          <a:p>
            <a:fld id="{FE23FF3C-57D7-4447-A709-CB66734A4506}" type="slidenum">
              <a:rPr lang="nl-NL" smtClean="0"/>
              <a:t>17</a:t>
            </a:fld>
            <a:endParaRPr lang="nl-NL"/>
          </a:p>
        </p:txBody>
      </p:sp>
      <p:sp>
        <p:nvSpPr>
          <p:cNvPr id="3" name="Tijdelijke aanduiding voor inhoud 2">
            <a:extLst>
              <a:ext uri="{FF2B5EF4-FFF2-40B4-BE49-F238E27FC236}">
                <a16:creationId xmlns:a16="http://schemas.microsoft.com/office/drawing/2014/main" id="{B2288EB4-08FE-E7CC-887F-6C7C10DC18C0}"/>
              </a:ext>
            </a:extLst>
          </p:cNvPr>
          <p:cNvSpPr>
            <a:spLocks noGrp="1"/>
          </p:cNvSpPr>
          <p:nvPr>
            <p:ph idx="1"/>
          </p:nvPr>
        </p:nvSpPr>
        <p:spPr>
          <a:xfrm>
            <a:off x="1267139" y="2884065"/>
            <a:ext cx="21847864" cy="7671406"/>
          </a:xfrm>
        </p:spPr>
        <p:txBody>
          <a:bodyPr/>
          <a:lstStyle/>
          <a:p>
            <a:pPr>
              <a:lnSpc>
                <a:spcPct val="150000"/>
              </a:lnSpc>
            </a:pPr>
            <a:r>
              <a:rPr lang="nl-NL" sz="5400" dirty="0">
                <a:latin typeface="Aptos" panose="020B0004020202020204" pitchFamily="34" charset="0"/>
              </a:rPr>
              <a:t>Nieuwe huisstijl die beter onthouden wordt</a:t>
            </a:r>
          </a:p>
          <a:p>
            <a:pPr>
              <a:lnSpc>
                <a:spcPct val="150000"/>
              </a:lnSpc>
            </a:pPr>
            <a:r>
              <a:rPr lang="nl-NL" sz="5400" dirty="0">
                <a:latin typeface="Aptos" panose="020B0004020202020204" pitchFamily="34" charset="0"/>
              </a:rPr>
              <a:t>Campagne materiaal: van spotjes tot online video’s</a:t>
            </a:r>
          </a:p>
          <a:p>
            <a:pPr>
              <a:lnSpc>
                <a:spcPct val="150000"/>
              </a:lnSpc>
            </a:pPr>
            <a:r>
              <a:rPr lang="nl-NL" sz="5400" dirty="0">
                <a:latin typeface="Aptos" panose="020B0004020202020204" pitchFamily="34" charset="0"/>
              </a:rPr>
              <a:t>Aanpassen website</a:t>
            </a:r>
          </a:p>
          <a:p>
            <a:pPr>
              <a:lnSpc>
                <a:spcPct val="150000"/>
              </a:lnSpc>
            </a:pPr>
            <a:r>
              <a:rPr lang="nl-NL" sz="5400" dirty="0">
                <a:latin typeface="Aptos" panose="020B0004020202020204" pitchFamily="34" charset="0"/>
              </a:rPr>
              <a:t>Lid worden makkelijker maken</a:t>
            </a:r>
          </a:p>
          <a:p>
            <a:endParaRPr lang="nl-NL" dirty="0"/>
          </a:p>
        </p:txBody>
      </p:sp>
      <p:sp>
        <p:nvSpPr>
          <p:cNvPr id="4" name="Titel 3">
            <a:extLst>
              <a:ext uri="{FF2B5EF4-FFF2-40B4-BE49-F238E27FC236}">
                <a16:creationId xmlns:a16="http://schemas.microsoft.com/office/drawing/2014/main" id="{D36B3AE6-C2C4-176C-E48E-2A9EA76AA6B6}"/>
              </a:ext>
            </a:extLst>
          </p:cNvPr>
          <p:cNvSpPr>
            <a:spLocks noGrp="1"/>
          </p:cNvSpPr>
          <p:nvPr>
            <p:ph type="title"/>
          </p:nvPr>
        </p:nvSpPr>
        <p:spPr>
          <a:xfrm>
            <a:off x="1246646" y="766488"/>
            <a:ext cx="21847862" cy="2117577"/>
          </a:xfrm>
        </p:spPr>
        <p:txBody>
          <a:bodyPr/>
          <a:lstStyle/>
          <a:p>
            <a:r>
              <a:rPr lang="nl-NL" sz="7200" dirty="0"/>
              <a:t>Wat gaat er verder de komende tijd gebeuren?</a:t>
            </a:r>
          </a:p>
        </p:txBody>
      </p:sp>
    </p:spTree>
    <p:custDataLst>
      <p:tags r:id="rId1"/>
    </p:custDataLst>
    <p:extLst>
      <p:ext uri="{BB962C8B-B14F-4D97-AF65-F5344CB8AC3E}">
        <p14:creationId xmlns:p14="http://schemas.microsoft.com/office/powerpoint/2010/main" val="1989720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descr="Afbeelding met buitenshuis, gras, hemel, plant&#10;&#10;Door AI gegenereerde inhoud is mogelijk onjuist.">
            <a:extLst>
              <a:ext uri="{FF2B5EF4-FFF2-40B4-BE49-F238E27FC236}">
                <a16:creationId xmlns:a16="http://schemas.microsoft.com/office/drawing/2014/main" id="{5E84C4D8-E83C-4238-8D05-ADC511BE7D68}"/>
              </a:ext>
            </a:extLst>
          </p:cNvPr>
          <p:cNvPicPr>
            <a:picLocks noChangeAspect="1"/>
          </p:cNvPicPr>
          <p:nvPr/>
        </p:nvPicPr>
        <p:blipFill>
          <a:blip r:embed="rId4" cstate="screen">
            <a:extLst>
              <a:ext uri="{28A0092B-C50C-407E-A947-70E740481C1C}">
                <a14:useLocalDpi xmlns:a14="http://schemas.microsoft.com/office/drawing/2010/main"/>
              </a:ext>
            </a:extLst>
          </a:blip>
          <a:srcRect l="-1098" r="-1225"/>
          <a:stretch/>
        </p:blipFill>
        <p:spPr>
          <a:xfrm>
            <a:off x="-485856" y="7120349"/>
            <a:ext cx="25312849" cy="7933070"/>
          </a:xfrm>
          <a:prstGeom prst="rect">
            <a:avLst/>
          </a:prstGeom>
          <a:ln>
            <a:noFill/>
          </a:ln>
          <a:effectLst>
            <a:softEdge rad="635000"/>
          </a:effectLst>
        </p:spPr>
      </p:pic>
      <p:pic>
        <p:nvPicPr>
          <p:cNvPr id="6" name="Afbeelding 5" descr="Afbeelding met tekst, Lettertype, Graphics, schermopname&#10;&#10;Door AI gegenereerde inhoud is mogelijk onjuist.">
            <a:extLst>
              <a:ext uri="{FF2B5EF4-FFF2-40B4-BE49-F238E27FC236}">
                <a16:creationId xmlns:a16="http://schemas.microsoft.com/office/drawing/2014/main" id="{5D462DBF-1B8C-5BBA-E560-678155CDA453}"/>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297361" y="11957075"/>
            <a:ext cx="2741798" cy="1040714"/>
          </a:xfrm>
          <a:prstGeom prst="rect">
            <a:avLst/>
          </a:prstGeom>
        </p:spPr>
      </p:pic>
      <p:sp>
        <p:nvSpPr>
          <p:cNvPr id="4" name="Tekstvak 3">
            <a:extLst>
              <a:ext uri="{FF2B5EF4-FFF2-40B4-BE49-F238E27FC236}">
                <a16:creationId xmlns:a16="http://schemas.microsoft.com/office/drawing/2014/main" id="{D71F259E-A2C8-C60D-B77A-E49E873532CA}"/>
              </a:ext>
            </a:extLst>
          </p:cNvPr>
          <p:cNvSpPr txBox="1"/>
          <p:nvPr/>
        </p:nvSpPr>
        <p:spPr>
          <a:xfrm>
            <a:off x="148886" y="2596034"/>
            <a:ext cx="23646502" cy="4524315"/>
          </a:xfrm>
          <a:prstGeom prst="rect">
            <a:avLst/>
          </a:prstGeom>
          <a:noFill/>
        </p:spPr>
        <p:txBody>
          <a:bodyPr wrap="square">
            <a:spAutoFit/>
          </a:bodyPr>
          <a:lstStyle/>
          <a:p>
            <a:pPr algn="ctr"/>
            <a:r>
              <a:rPr lang="nl-NL" sz="4800" spc="100" dirty="0">
                <a:latin typeface="Arial" panose="020B0604020202020204" pitchFamily="34" charset="0"/>
                <a:ea typeface="+mj-ea"/>
                <a:cs typeface="Arial" panose="020B0604020202020204" pitchFamily="34" charset="0"/>
              </a:rPr>
              <a:t>Informatie over de campagne: apgen.nl/campagne</a:t>
            </a:r>
          </a:p>
          <a:p>
            <a:pPr algn="ctr"/>
            <a:r>
              <a:rPr lang="nl-NL" sz="4800" spc="100" dirty="0">
                <a:latin typeface="Arial" panose="020B0604020202020204" pitchFamily="34" charset="0"/>
                <a:cs typeface="Arial" panose="020B0604020202020204" pitchFamily="34" charset="0"/>
              </a:rPr>
              <a:t>Informatie over de meerjarenvisie: apgen.nl/meerjarenvisie</a:t>
            </a:r>
          </a:p>
          <a:p>
            <a:pPr algn="ctr"/>
            <a:endParaRPr lang="nl-NL" sz="4800" spc="100" dirty="0">
              <a:latin typeface="Arial" panose="020B0604020202020204" pitchFamily="34" charset="0"/>
              <a:ea typeface="+mj-ea"/>
              <a:cs typeface="Arial" panose="020B0604020202020204" pitchFamily="34" charset="0"/>
            </a:endParaRPr>
          </a:p>
          <a:p>
            <a:pPr algn="ctr"/>
            <a:r>
              <a:rPr lang="nl-NL" sz="4800" spc="100" dirty="0">
                <a:latin typeface="Arial" panose="020B0604020202020204" pitchFamily="34" charset="0"/>
                <a:ea typeface="+mj-ea"/>
                <a:cs typeface="Arial" panose="020B0604020202020204" pitchFamily="34" charset="0"/>
              </a:rPr>
              <a:t>Algemene vragen en tips: BenO@apgen.nl</a:t>
            </a:r>
          </a:p>
          <a:p>
            <a:pPr algn="ctr"/>
            <a:endParaRPr lang="nl-NL" sz="4800" spc="100" dirty="0">
              <a:latin typeface="Arial" panose="020B0604020202020204" pitchFamily="34" charset="0"/>
              <a:ea typeface="+mj-ea"/>
              <a:cs typeface="Arial" panose="020B0604020202020204" pitchFamily="34" charset="0"/>
            </a:endParaRPr>
          </a:p>
          <a:p>
            <a:pPr algn="ctr"/>
            <a:r>
              <a:rPr lang="nl-NL" sz="4800" spc="100" dirty="0">
                <a:latin typeface="Arial" panose="020B0604020202020204" pitchFamily="34" charset="0"/>
                <a:ea typeface="+mj-ea"/>
                <a:cs typeface="Arial" panose="020B0604020202020204" pitchFamily="34" charset="0"/>
              </a:rPr>
              <a:t>Voor nieuwe ontmoetingsvormen/activiteiten: creatiefverbinders@apgen.nl</a:t>
            </a:r>
            <a:endParaRPr lang="nl-NL" sz="4800" spc="100" dirty="0">
              <a:solidFill>
                <a:srgbClr val="77AE57"/>
              </a:solidFill>
              <a:latin typeface="Arial Narrow" panose="020B0606020202030204" pitchFamily="34" charset="0"/>
              <a:ea typeface="+mj-ea"/>
              <a:cs typeface="+mj-cs"/>
            </a:endParaRPr>
          </a:p>
        </p:txBody>
      </p:sp>
      <p:sp>
        <p:nvSpPr>
          <p:cNvPr id="2" name="Titel 3">
            <a:extLst>
              <a:ext uri="{FF2B5EF4-FFF2-40B4-BE49-F238E27FC236}">
                <a16:creationId xmlns:a16="http://schemas.microsoft.com/office/drawing/2014/main" id="{29006C5F-2814-448D-E87A-3A5790D66CA8}"/>
              </a:ext>
            </a:extLst>
          </p:cNvPr>
          <p:cNvSpPr txBox="1">
            <a:spLocks/>
          </p:cNvSpPr>
          <p:nvPr/>
        </p:nvSpPr>
        <p:spPr>
          <a:xfrm>
            <a:off x="-396864" y="766489"/>
            <a:ext cx="24738002" cy="1341356"/>
          </a:xfrm>
          <a:prstGeom prst="rect">
            <a:avLst/>
          </a:prstGeom>
        </p:spPr>
        <p:txBody>
          <a:bodyPr/>
          <a:lstStyle>
            <a:lvl1pPr algn="l" defTabSz="2530361" rtl="0" eaLnBrk="1" latinLnBrk="0" hangingPunct="1">
              <a:lnSpc>
                <a:spcPct val="90000"/>
              </a:lnSpc>
              <a:spcBef>
                <a:spcPts val="0"/>
              </a:spcBef>
              <a:buNone/>
              <a:defRPr sz="8300" b="1" kern="1200">
                <a:solidFill>
                  <a:schemeClr val="accent3"/>
                </a:solidFill>
                <a:latin typeface="+mj-lt"/>
                <a:ea typeface="+mj-ea"/>
                <a:cs typeface="+mj-cs"/>
              </a:defRPr>
            </a:lvl1pPr>
          </a:lstStyle>
          <a:p>
            <a:pPr algn="ctr"/>
            <a:r>
              <a:rPr lang="nl-NL" sz="11500" dirty="0"/>
              <a:t>En nu: doorpraten…</a:t>
            </a:r>
          </a:p>
        </p:txBody>
      </p:sp>
    </p:spTree>
    <p:custDataLst>
      <p:tags r:id="rId1"/>
    </p:custDataLst>
    <p:extLst>
      <p:ext uri="{BB962C8B-B14F-4D97-AF65-F5344CB8AC3E}">
        <p14:creationId xmlns:p14="http://schemas.microsoft.com/office/powerpoint/2010/main" val="22674241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CFD5CB-4A9B-9AF7-BA77-792BAA88E6D6}"/>
            </a:ext>
          </a:extLst>
        </p:cNvPr>
        <p:cNvGrpSpPr/>
        <p:nvPr/>
      </p:nvGrpSpPr>
      <p:grpSpPr>
        <a:xfrm>
          <a:off x="0" y="0"/>
          <a:ext cx="0" cy="0"/>
          <a:chOff x="0" y="0"/>
          <a:chExt cx="0" cy="0"/>
        </a:xfrm>
      </p:grpSpPr>
      <p:sp>
        <p:nvSpPr>
          <p:cNvPr id="2" name="Subtitel 1">
            <a:extLst>
              <a:ext uri="{FF2B5EF4-FFF2-40B4-BE49-F238E27FC236}">
                <a16:creationId xmlns:a16="http://schemas.microsoft.com/office/drawing/2014/main" id="{2CA163C2-4422-B251-6C5F-E59419D63E77}"/>
              </a:ext>
            </a:extLst>
          </p:cNvPr>
          <p:cNvSpPr>
            <a:spLocks noGrp="1"/>
          </p:cNvSpPr>
          <p:nvPr>
            <p:ph type="subTitle" idx="1"/>
          </p:nvPr>
        </p:nvSpPr>
        <p:spPr>
          <a:xfrm>
            <a:off x="1246646" y="7636594"/>
            <a:ext cx="11427979" cy="4968552"/>
          </a:xfrm>
        </p:spPr>
        <p:txBody>
          <a:bodyPr>
            <a:normAutofit fontScale="92500" lnSpcReduction="20000"/>
          </a:bodyPr>
          <a:lstStyle/>
          <a:p>
            <a:endParaRPr lang="nl-NL" dirty="0"/>
          </a:p>
          <a:p>
            <a:pPr algn="r"/>
            <a:r>
              <a:rPr lang="nl-NL" sz="6500" dirty="0"/>
              <a:t> …ons verhaal doorvertellen</a:t>
            </a:r>
          </a:p>
          <a:p>
            <a:pPr algn="r"/>
            <a:endParaRPr lang="nl-NL" sz="6500" dirty="0"/>
          </a:p>
          <a:p>
            <a:r>
              <a:rPr lang="nl-NL" dirty="0"/>
              <a:t> </a:t>
            </a:r>
          </a:p>
          <a:p>
            <a:endParaRPr lang="nl-NL" i="1" dirty="0"/>
          </a:p>
          <a:p>
            <a:endParaRPr lang="nl-NL" i="1" dirty="0"/>
          </a:p>
          <a:p>
            <a:r>
              <a:rPr lang="nl-NL" sz="3900" i="1" dirty="0"/>
              <a:t>Regiobijeenkomsten, najaar 2025</a:t>
            </a:r>
          </a:p>
          <a:p>
            <a:endParaRPr lang="nl-NL" dirty="0"/>
          </a:p>
        </p:txBody>
      </p:sp>
      <p:sp>
        <p:nvSpPr>
          <p:cNvPr id="3" name="Titel 2">
            <a:extLst>
              <a:ext uri="{FF2B5EF4-FFF2-40B4-BE49-F238E27FC236}">
                <a16:creationId xmlns:a16="http://schemas.microsoft.com/office/drawing/2014/main" id="{ABA8849F-2947-2373-4564-496372B3CE30}"/>
              </a:ext>
            </a:extLst>
          </p:cNvPr>
          <p:cNvSpPr>
            <a:spLocks noGrp="1"/>
          </p:cNvSpPr>
          <p:nvPr>
            <p:ph type="ctrTitle"/>
          </p:nvPr>
        </p:nvSpPr>
        <p:spPr>
          <a:xfrm>
            <a:off x="1246646" y="3748162"/>
            <a:ext cx="13228179" cy="3353389"/>
          </a:xfrm>
        </p:spPr>
        <p:txBody>
          <a:bodyPr/>
          <a:lstStyle/>
          <a:p>
            <a:r>
              <a:rPr lang="nl-NL" dirty="0"/>
              <a:t>Samen het grote verhaal van liefde brengen</a:t>
            </a:r>
          </a:p>
        </p:txBody>
      </p:sp>
      <p:pic>
        <p:nvPicPr>
          <p:cNvPr id="5" name="Afbeelding 4">
            <a:extLst>
              <a:ext uri="{FF2B5EF4-FFF2-40B4-BE49-F238E27FC236}">
                <a16:creationId xmlns:a16="http://schemas.microsoft.com/office/drawing/2014/main" id="{83C669E8-FFB6-B5C1-017A-436CD18A6C9B}"/>
              </a:ext>
            </a:extLst>
          </p:cNvPr>
          <p:cNvPicPr>
            <a:picLocks/>
          </p:cNvPicPr>
          <p:nvPr/>
        </p:nvPicPr>
        <p:blipFill>
          <a:blip r:embed="rId4" cstate="screen">
            <a:extLst>
              <a:ext uri="{28A0092B-C50C-407E-A947-70E740481C1C}">
                <a14:useLocalDpi xmlns:a14="http://schemas.microsoft.com/office/drawing/2010/main"/>
              </a:ext>
            </a:extLst>
          </a:blip>
          <a:srcRect/>
          <a:stretch>
            <a:fillRect/>
          </a:stretch>
        </p:blipFill>
        <p:spPr>
          <a:xfrm>
            <a:off x="14795235" y="3292704"/>
            <a:ext cx="11736000" cy="11736000"/>
          </a:xfrm>
          <a:prstGeom prst="ellipse">
            <a:avLst/>
          </a:prstGeom>
          <a:ln w="63500" cap="rnd">
            <a:noFill/>
          </a:ln>
          <a:effectLst>
            <a:outerShdw blurRad="50800" dist="38100" dir="2700000" algn="tl" rotWithShape="0">
              <a:prstClr val="black">
                <a:alpha val="40000"/>
              </a:prstClr>
            </a:outerShdw>
          </a:effectLst>
          <a:scene3d>
            <a:camera prst="orthographicFront"/>
            <a:lightRig rig="contrasting" dir="t">
              <a:rot lat="0" lon="0" rev="3000000"/>
            </a:lightRig>
          </a:scene3d>
          <a:sp3d extrusionH="76200" contourW="101600">
            <a:bevelT w="95250" h="31750" prst="relaxedInset"/>
            <a:extrusionClr>
              <a:schemeClr val="bg1"/>
            </a:extrusionClr>
            <a:contourClr>
              <a:schemeClr val="bg1"/>
            </a:contourClr>
          </a:sp3d>
        </p:spPr>
      </p:pic>
    </p:spTree>
    <p:custDataLst>
      <p:tags r:id="rId1"/>
    </p:custDataLst>
    <p:extLst>
      <p:ext uri="{BB962C8B-B14F-4D97-AF65-F5344CB8AC3E}">
        <p14:creationId xmlns:p14="http://schemas.microsoft.com/office/powerpoint/2010/main" val="196247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0924537A-DDEC-5697-EB42-ED5B94CFB330}"/>
              </a:ext>
            </a:extLst>
          </p:cNvPr>
          <p:cNvSpPr>
            <a:spLocks noGrp="1"/>
          </p:cNvSpPr>
          <p:nvPr>
            <p:ph type="title"/>
          </p:nvPr>
        </p:nvSpPr>
        <p:spPr>
          <a:xfrm>
            <a:off x="1227151" y="902401"/>
            <a:ext cx="21843271" cy="1341356"/>
          </a:xfrm>
        </p:spPr>
        <p:txBody>
          <a:bodyPr/>
          <a:lstStyle/>
          <a:p>
            <a:r>
              <a:rPr lang="nl-NL" dirty="0"/>
              <a:t>Inhoud presentatie</a:t>
            </a:r>
          </a:p>
        </p:txBody>
      </p:sp>
      <p:sp>
        <p:nvSpPr>
          <p:cNvPr id="5" name="Titel 1">
            <a:extLst>
              <a:ext uri="{FF2B5EF4-FFF2-40B4-BE49-F238E27FC236}">
                <a16:creationId xmlns:a16="http://schemas.microsoft.com/office/drawing/2014/main" id="{9F03D789-EE5F-D76F-7700-50C6BDC5730C}"/>
              </a:ext>
            </a:extLst>
          </p:cNvPr>
          <p:cNvSpPr txBox="1">
            <a:spLocks/>
          </p:cNvSpPr>
          <p:nvPr/>
        </p:nvSpPr>
        <p:spPr bwMode="auto">
          <a:xfrm>
            <a:off x="934165" y="1171401"/>
            <a:ext cx="6390134" cy="6761664"/>
          </a:xfrm>
          <a:prstGeom prst="rect">
            <a:avLst/>
          </a:prstGeom>
        </p:spPr>
        <p:txBody>
          <a:bodyPr vert="horz" lIns="0" tIns="0" rIns="0" bIns="0" rtlCol="0" anchor="b" anchorCtr="0">
            <a:normAutofit/>
          </a:bodyPr>
          <a:lstStyle>
            <a:lvl1pPr algn="l" defTabSz="1267458" rtl="0" eaLnBrk="1" latinLnBrk="0" hangingPunct="1">
              <a:lnSpc>
                <a:spcPct val="100000"/>
              </a:lnSpc>
              <a:spcBef>
                <a:spcPts val="0"/>
              </a:spcBef>
              <a:buNone/>
              <a:defRPr sz="4157" b="1" kern="1200" cap="none" baseline="0">
                <a:solidFill>
                  <a:schemeClr val="bg1"/>
                </a:solidFill>
                <a:latin typeface="+mj-lt"/>
                <a:ea typeface="+mj-ea"/>
                <a:cs typeface="+mj-cs"/>
              </a:defRPr>
            </a:lvl1pPr>
          </a:lstStyle>
          <a:p>
            <a:pPr algn="ctr"/>
            <a:endParaRPr lang="nl-NL" sz="5589">
              <a:solidFill>
                <a:srgbClr val="FFFFFF"/>
              </a:solidFill>
              <a:cs typeface="Calibri Light"/>
            </a:endParaRPr>
          </a:p>
        </p:txBody>
      </p:sp>
      <p:sp>
        <p:nvSpPr>
          <p:cNvPr id="8" name="Tijdelijke aanduiding voor inhoud 7">
            <a:extLst>
              <a:ext uri="{FF2B5EF4-FFF2-40B4-BE49-F238E27FC236}">
                <a16:creationId xmlns:a16="http://schemas.microsoft.com/office/drawing/2014/main" id="{E35E308A-8E81-289F-6B40-371DD6E4A66D}"/>
              </a:ext>
            </a:extLst>
          </p:cNvPr>
          <p:cNvSpPr>
            <a:spLocks noGrp="1"/>
          </p:cNvSpPr>
          <p:nvPr>
            <p:ph idx="1"/>
          </p:nvPr>
        </p:nvSpPr>
        <p:spPr>
          <a:xfrm>
            <a:off x="5185793" y="5260330"/>
            <a:ext cx="16561840" cy="5685760"/>
          </a:xfrm>
        </p:spPr>
        <p:txBody>
          <a:bodyPr vert="horz" lIns="0" tIns="0" rIns="0" bIns="0" rtlCol="0" anchor="t">
            <a:noAutofit/>
          </a:bodyPr>
          <a:lstStyle/>
          <a:p>
            <a:pPr defTabSz="1971675">
              <a:spcBef>
                <a:spcPts val="1597"/>
              </a:spcBef>
              <a:tabLst>
                <a:tab pos="5565775" algn="l"/>
                <a:tab pos="14803438" algn="l"/>
              </a:tabLst>
            </a:pPr>
            <a:r>
              <a:rPr lang="nl-NL" sz="4750" dirty="0" err="1">
                <a:latin typeface="Aptos" panose="020B0004020202020204" pitchFamily="34" charset="0"/>
              </a:rPr>
              <a:t>Meerjarenvisie</a:t>
            </a:r>
            <a:endParaRPr lang="nl-NL" sz="4750" dirty="0">
              <a:latin typeface="Aptos" panose="020B0004020202020204" pitchFamily="34" charset="0"/>
            </a:endParaRPr>
          </a:p>
          <a:p>
            <a:pPr defTabSz="1971675">
              <a:spcBef>
                <a:spcPts val="1597"/>
              </a:spcBef>
              <a:tabLst>
                <a:tab pos="5565775" algn="l"/>
                <a:tab pos="14803438" algn="l"/>
              </a:tabLst>
            </a:pPr>
            <a:r>
              <a:rPr lang="nl-NL" sz="4750" dirty="0">
                <a:latin typeface="Aptos" panose="020B0004020202020204" pitchFamily="34" charset="0"/>
              </a:rPr>
              <a:t>Van visie naar uitvoering, van wat naar hoe</a:t>
            </a:r>
          </a:p>
          <a:p>
            <a:pPr defTabSz="1971675">
              <a:spcBef>
                <a:spcPts val="1597"/>
              </a:spcBef>
              <a:tabLst>
                <a:tab pos="5565775" algn="l"/>
                <a:tab pos="14803438" algn="l"/>
              </a:tabLst>
            </a:pPr>
            <a:r>
              <a:rPr lang="nl-NL" sz="4750" dirty="0">
                <a:latin typeface="Aptos" panose="020B0004020202020204" pitchFamily="34" charset="0"/>
              </a:rPr>
              <a:t>Campagne</a:t>
            </a:r>
          </a:p>
          <a:p>
            <a:pPr defTabSz="1971675">
              <a:spcBef>
                <a:spcPts val="1597"/>
              </a:spcBef>
              <a:tabLst>
                <a:tab pos="5565775" algn="l"/>
                <a:tab pos="14803438" algn="l"/>
              </a:tabLst>
            </a:pPr>
            <a:r>
              <a:rPr lang="nl-NL" sz="4750" dirty="0">
                <a:latin typeface="Aptos" panose="020B0004020202020204" pitchFamily="34" charset="0"/>
              </a:rPr>
              <a:t>‘Houvast vinden’, ‘Verbinding maken’ en ‘Samen bezinnen’</a:t>
            </a:r>
          </a:p>
          <a:p>
            <a:pPr marL="0" indent="0" defTabSz="1971675">
              <a:spcBef>
                <a:spcPts val="1597"/>
              </a:spcBef>
              <a:buNone/>
              <a:tabLst>
                <a:tab pos="5565775" algn="l"/>
                <a:tab pos="14803438" algn="l"/>
              </a:tabLst>
            </a:pPr>
            <a:endParaRPr lang="nl-NL" sz="4750" dirty="0">
              <a:latin typeface="Aptos" panose="020B0004020202020204" pitchFamily="34" charset="0"/>
            </a:endParaRPr>
          </a:p>
          <a:p>
            <a:pPr marL="0" indent="0" defTabSz="1971675">
              <a:spcBef>
                <a:spcPts val="1597"/>
              </a:spcBef>
              <a:buNone/>
              <a:tabLst>
                <a:tab pos="5565775" algn="l"/>
                <a:tab pos="14803438" algn="l"/>
              </a:tabLst>
            </a:pPr>
            <a:endParaRPr lang="nl-NL" sz="4750" dirty="0">
              <a:latin typeface="Aptos" panose="020B0004020202020204" pitchFamily="34" charset="0"/>
            </a:endParaRPr>
          </a:p>
        </p:txBody>
      </p:sp>
    </p:spTree>
    <p:custDataLst>
      <p:tags r:id="rId1"/>
    </p:custDataLst>
    <p:extLst>
      <p:ext uri="{BB962C8B-B14F-4D97-AF65-F5344CB8AC3E}">
        <p14:creationId xmlns:p14="http://schemas.microsoft.com/office/powerpoint/2010/main" val="595006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nummer 1">
            <a:extLst>
              <a:ext uri="{FF2B5EF4-FFF2-40B4-BE49-F238E27FC236}">
                <a16:creationId xmlns:a16="http://schemas.microsoft.com/office/drawing/2014/main" id="{24CB502E-862D-92C8-D276-9E9C1B7DDB5C}"/>
              </a:ext>
            </a:extLst>
          </p:cNvPr>
          <p:cNvSpPr>
            <a:spLocks noGrp="1"/>
          </p:cNvSpPr>
          <p:nvPr>
            <p:ph type="sldNum" sz="quarter" idx="12"/>
          </p:nvPr>
        </p:nvSpPr>
        <p:spPr/>
        <p:txBody>
          <a:bodyPr/>
          <a:lstStyle/>
          <a:p>
            <a:fld id="{FE23FF3C-57D7-4447-A709-CB66734A4506}" type="slidenum">
              <a:rPr lang="nl-NL" smtClean="0"/>
              <a:t>3</a:t>
            </a:fld>
            <a:endParaRPr lang="nl-NL"/>
          </a:p>
        </p:txBody>
      </p:sp>
      <p:sp>
        <p:nvSpPr>
          <p:cNvPr id="9" name="Tekstvak 8">
            <a:extLst>
              <a:ext uri="{FF2B5EF4-FFF2-40B4-BE49-F238E27FC236}">
                <a16:creationId xmlns:a16="http://schemas.microsoft.com/office/drawing/2014/main" id="{79013D35-6F88-F9E6-DA9E-F627F5DA8B69}"/>
              </a:ext>
            </a:extLst>
          </p:cNvPr>
          <p:cNvSpPr txBox="1"/>
          <p:nvPr/>
        </p:nvSpPr>
        <p:spPr>
          <a:xfrm>
            <a:off x="5257801" y="5490289"/>
            <a:ext cx="15184559" cy="2708434"/>
          </a:xfrm>
          <a:prstGeom prst="rect">
            <a:avLst/>
          </a:prstGeom>
          <a:noFill/>
        </p:spPr>
        <p:txBody>
          <a:bodyPr wrap="square" lIns="0" tIns="0" rIns="0" bIns="0" rtlCol="0">
            <a:spAutoFit/>
          </a:bodyPr>
          <a:lstStyle/>
          <a:p>
            <a:r>
              <a:rPr lang="nl-NL" sz="8800" dirty="0"/>
              <a:t>Link naar video: </a:t>
            </a:r>
            <a:r>
              <a:rPr lang="nl-NL" sz="8800" dirty="0">
                <a:hlinkClick r:id="rId4"/>
              </a:rPr>
              <a:t>https://vimeo.com/1118135933</a:t>
            </a:r>
            <a:r>
              <a:rPr lang="nl-NL" sz="8800" dirty="0"/>
              <a:t> </a:t>
            </a:r>
          </a:p>
        </p:txBody>
      </p:sp>
      <p:sp>
        <p:nvSpPr>
          <p:cNvPr id="10" name="Titel 5">
            <a:extLst>
              <a:ext uri="{FF2B5EF4-FFF2-40B4-BE49-F238E27FC236}">
                <a16:creationId xmlns:a16="http://schemas.microsoft.com/office/drawing/2014/main" id="{248C81C0-AD62-F3C0-C463-F145FB8897A5}"/>
              </a:ext>
            </a:extLst>
          </p:cNvPr>
          <p:cNvSpPr>
            <a:spLocks noGrp="1"/>
          </p:cNvSpPr>
          <p:nvPr>
            <p:ph type="title"/>
          </p:nvPr>
        </p:nvSpPr>
        <p:spPr>
          <a:xfrm>
            <a:off x="1227151" y="902401"/>
            <a:ext cx="21843271" cy="1341356"/>
          </a:xfrm>
        </p:spPr>
        <p:txBody>
          <a:bodyPr/>
          <a:lstStyle/>
          <a:p>
            <a:r>
              <a:rPr lang="nl-NL" dirty="0"/>
              <a:t>Video: </a:t>
            </a:r>
            <a:r>
              <a:rPr lang="nl-NL" dirty="0" err="1"/>
              <a:t>meerjarenvisie</a:t>
            </a:r>
            <a:r>
              <a:rPr lang="nl-NL" dirty="0"/>
              <a:t> en gemeenschappen</a:t>
            </a:r>
          </a:p>
        </p:txBody>
      </p:sp>
    </p:spTree>
    <p:custDataLst>
      <p:tags r:id="rId1"/>
    </p:custDataLst>
    <p:extLst>
      <p:ext uri="{BB962C8B-B14F-4D97-AF65-F5344CB8AC3E}">
        <p14:creationId xmlns:p14="http://schemas.microsoft.com/office/powerpoint/2010/main" val="3358418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Afbeelding 7" descr="Afbeelding met buitenshuis, kleding, schoeisel, wiel&#10;&#10;Door AI gegenereerde inhoud is mogelijk onjuist.">
            <a:extLst>
              <a:ext uri="{FF2B5EF4-FFF2-40B4-BE49-F238E27FC236}">
                <a16:creationId xmlns:a16="http://schemas.microsoft.com/office/drawing/2014/main" id="{FC81D736-5E10-B5D5-F68B-DA687177237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558" y="-1"/>
            <a:ext cx="24336022" cy="13689013"/>
          </a:xfrm>
          <a:prstGeom prst="rect">
            <a:avLst/>
          </a:prstGeom>
          <a:effectLst>
            <a:outerShdw dist="50800" dir="5400000" algn="ctr" rotWithShape="0">
              <a:srgbClr val="000000">
                <a:alpha val="43137"/>
              </a:srgbClr>
            </a:outerShdw>
          </a:effectLst>
        </p:spPr>
      </p:pic>
      <p:sp>
        <p:nvSpPr>
          <p:cNvPr id="23" name="Rechthoek 22">
            <a:extLst>
              <a:ext uri="{FF2B5EF4-FFF2-40B4-BE49-F238E27FC236}">
                <a16:creationId xmlns:a16="http://schemas.microsoft.com/office/drawing/2014/main" id="{DBA46941-7A6C-2F3D-5936-4920A1A1A86D}"/>
              </a:ext>
            </a:extLst>
          </p:cNvPr>
          <p:cNvSpPr/>
          <p:nvPr/>
        </p:nvSpPr>
        <p:spPr>
          <a:xfrm>
            <a:off x="11882537" y="-428302"/>
            <a:ext cx="12456043" cy="15032564"/>
          </a:xfrm>
          <a:prstGeom prst="rect">
            <a:avLst/>
          </a:prstGeom>
          <a:solidFill>
            <a:srgbClr val="77AE57">
              <a:alpha val="8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sz="10180"/>
          </a:p>
        </p:txBody>
      </p:sp>
      <p:sp>
        <p:nvSpPr>
          <p:cNvPr id="16" name="Tekstvak 15">
            <a:extLst>
              <a:ext uri="{FF2B5EF4-FFF2-40B4-BE49-F238E27FC236}">
                <a16:creationId xmlns:a16="http://schemas.microsoft.com/office/drawing/2014/main" id="{6816A069-2F3A-71FB-E20A-DC0D5062AB36}"/>
              </a:ext>
            </a:extLst>
          </p:cNvPr>
          <p:cNvSpPr txBox="1"/>
          <p:nvPr/>
        </p:nvSpPr>
        <p:spPr>
          <a:xfrm>
            <a:off x="13871398" y="7564586"/>
            <a:ext cx="9582309" cy="923330"/>
          </a:xfrm>
          <a:prstGeom prst="rect">
            <a:avLst/>
          </a:prstGeom>
          <a:noFill/>
          <a:effectLst>
            <a:outerShdw blurRad="50800" dist="38100" dir="8100000" algn="tr" rotWithShape="0">
              <a:prstClr val="black">
                <a:alpha val="30000"/>
              </a:prstClr>
            </a:outerShdw>
          </a:effectLst>
        </p:spPr>
        <p:txBody>
          <a:bodyPr wrap="square" rtlCol="0">
            <a:spAutoFit/>
          </a:bodyPr>
          <a:lstStyle/>
          <a:p>
            <a:pPr algn="r"/>
            <a:r>
              <a:rPr lang="nl-NL" sz="5400" b="1" spc="200" dirty="0">
                <a:solidFill>
                  <a:schemeClr val="bg1"/>
                </a:solidFill>
                <a:latin typeface="+mj-lt"/>
              </a:rPr>
              <a:t>Meerjarenvisie 2025 e.v.</a:t>
            </a:r>
          </a:p>
        </p:txBody>
      </p:sp>
      <p:sp>
        <p:nvSpPr>
          <p:cNvPr id="17" name="Tekstvak 16">
            <a:extLst>
              <a:ext uri="{FF2B5EF4-FFF2-40B4-BE49-F238E27FC236}">
                <a16:creationId xmlns:a16="http://schemas.microsoft.com/office/drawing/2014/main" id="{207583FA-CF65-7919-1373-7A07E74A06F1}"/>
              </a:ext>
            </a:extLst>
          </p:cNvPr>
          <p:cNvSpPr txBox="1"/>
          <p:nvPr/>
        </p:nvSpPr>
        <p:spPr>
          <a:xfrm>
            <a:off x="9584868" y="4527291"/>
            <a:ext cx="13868839" cy="2308324"/>
          </a:xfrm>
          <a:prstGeom prst="rect">
            <a:avLst/>
          </a:prstGeom>
          <a:noFill/>
          <a:effectLst>
            <a:outerShdw blurRad="50800" dist="38100" dir="8100000" algn="tr" rotWithShape="0">
              <a:prstClr val="black">
                <a:alpha val="30000"/>
              </a:prstClr>
            </a:outerShdw>
          </a:effectLst>
        </p:spPr>
        <p:txBody>
          <a:bodyPr wrap="square" rtlCol="0">
            <a:spAutoFit/>
          </a:bodyPr>
          <a:lstStyle/>
          <a:p>
            <a:pPr algn="r"/>
            <a:r>
              <a:rPr lang="nl-NL" sz="7200" b="1" spc="100" dirty="0">
                <a:solidFill>
                  <a:schemeClr val="bg1"/>
                </a:solidFill>
                <a:latin typeface="+mj-lt"/>
              </a:rPr>
              <a:t>Samen het grote verhaal</a:t>
            </a:r>
            <a:br>
              <a:rPr lang="nl-NL" sz="7200" b="1" spc="100" dirty="0">
                <a:solidFill>
                  <a:schemeClr val="bg1"/>
                </a:solidFill>
                <a:latin typeface="+mj-lt"/>
              </a:rPr>
            </a:br>
            <a:r>
              <a:rPr lang="nl-NL" sz="7200" b="1" spc="100" dirty="0">
                <a:solidFill>
                  <a:schemeClr val="bg1"/>
                </a:solidFill>
                <a:latin typeface="+mj-lt"/>
              </a:rPr>
              <a:t>van liefde brengen</a:t>
            </a:r>
          </a:p>
        </p:txBody>
      </p:sp>
      <p:pic>
        <p:nvPicPr>
          <p:cNvPr id="19" name="Afbeelding 18" descr="Afbeelding met tekst, Lettertype, Graphics, schermopname&#10;&#10;Door AI gegenereerde inhoud is mogelijk onjuist.">
            <a:extLst>
              <a:ext uri="{FF2B5EF4-FFF2-40B4-BE49-F238E27FC236}">
                <a16:creationId xmlns:a16="http://schemas.microsoft.com/office/drawing/2014/main" id="{2F7846AD-FACF-4404-FB43-D0BAC20D7E86}"/>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9687008" y="11920315"/>
            <a:ext cx="3766700" cy="1429741"/>
          </a:xfrm>
          <a:prstGeom prst="rect">
            <a:avLst/>
          </a:prstGeom>
        </p:spPr>
      </p:pic>
    </p:spTree>
    <p:custDataLst>
      <p:tags r:id="rId1"/>
    </p:custDataLst>
    <p:extLst>
      <p:ext uri="{BB962C8B-B14F-4D97-AF65-F5344CB8AC3E}">
        <p14:creationId xmlns:p14="http://schemas.microsoft.com/office/powerpoint/2010/main" val="3240107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8EF11A-CFDC-9AF1-3D15-E46EF0E0D33B}"/>
            </a:ext>
          </a:extLst>
        </p:cNvPr>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222C4077-5F4B-3603-8C66-D3B73F9023B2}"/>
              </a:ext>
            </a:extLst>
          </p:cNvPr>
          <p:cNvSpPr>
            <a:spLocks noGrp="1"/>
          </p:cNvSpPr>
          <p:nvPr>
            <p:ph idx="1"/>
          </p:nvPr>
        </p:nvSpPr>
        <p:spPr>
          <a:xfrm>
            <a:off x="1945933" y="3820170"/>
            <a:ext cx="9864596" cy="7043297"/>
          </a:xfrm>
        </p:spPr>
        <p:txBody>
          <a:bodyPr>
            <a:noAutofit/>
          </a:bodyPr>
          <a:lstStyle/>
          <a:p>
            <a:pPr marL="0" indent="0">
              <a:lnSpc>
                <a:spcPct val="110000"/>
              </a:lnSpc>
              <a:buNone/>
            </a:pPr>
            <a:r>
              <a:rPr lang="nl-NL" sz="5400" b="1" spc="-40" dirty="0">
                <a:latin typeface="Aptos" panose="020B0004020202020204" pitchFamily="34" charset="0"/>
                <a:cs typeface="Arial" panose="020B0604020202020204" pitchFamily="34" charset="0"/>
              </a:rPr>
              <a:t>We creëren plekken </a:t>
            </a:r>
            <a:br>
              <a:rPr lang="nl-NL" sz="5400" b="1" spc="-40" dirty="0">
                <a:latin typeface="Aptos" panose="020B0004020202020204" pitchFamily="34" charset="0"/>
                <a:cs typeface="Arial" panose="020B0604020202020204" pitchFamily="34" charset="0"/>
              </a:rPr>
            </a:br>
            <a:r>
              <a:rPr lang="nl-NL" sz="5400" b="1" spc="-40" dirty="0">
                <a:latin typeface="Aptos" panose="020B0004020202020204" pitchFamily="34" charset="0"/>
                <a:cs typeface="Arial" panose="020B0604020202020204" pitchFamily="34" charset="0"/>
              </a:rPr>
              <a:t>waar mensen elkaar inspireren </a:t>
            </a:r>
            <a:br>
              <a:rPr lang="nl-NL" sz="5400" b="1" spc="-40" dirty="0">
                <a:latin typeface="Aptos" panose="020B0004020202020204" pitchFamily="34" charset="0"/>
                <a:cs typeface="Arial" panose="020B0604020202020204" pitchFamily="34" charset="0"/>
              </a:rPr>
            </a:br>
            <a:r>
              <a:rPr lang="nl-NL" sz="5400" b="1" spc="-40" dirty="0">
                <a:latin typeface="Aptos" panose="020B0004020202020204" pitchFamily="34" charset="0"/>
                <a:cs typeface="Arial" panose="020B0604020202020204" pitchFamily="34" charset="0"/>
              </a:rPr>
              <a:t>om samen in liefde </a:t>
            </a:r>
            <a:br>
              <a:rPr lang="nl-NL" sz="5400" b="1" spc="-40" dirty="0">
                <a:latin typeface="Aptos" panose="020B0004020202020204" pitchFamily="34" charset="0"/>
                <a:cs typeface="Arial" panose="020B0604020202020204" pitchFamily="34" charset="0"/>
              </a:rPr>
            </a:br>
            <a:r>
              <a:rPr lang="nl-NL" sz="5400" b="1" spc="-40" dirty="0">
                <a:latin typeface="Aptos" panose="020B0004020202020204" pitchFamily="34" charset="0"/>
                <a:cs typeface="Arial" panose="020B0604020202020204" pitchFamily="34" charset="0"/>
              </a:rPr>
              <a:t>de aarde te bewonen.</a:t>
            </a:r>
          </a:p>
        </p:txBody>
      </p:sp>
      <p:pic>
        <p:nvPicPr>
          <p:cNvPr id="6" name="Afbeelding 5" descr="Afbeelding met kleding, buitenshuis, persoon, water&#10;&#10;Door AI gegenereerde inhoud is mogelijk onjuist.">
            <a:extLst>
              <a:ext uri="{FF2B5EF4-FFF2-40B4-BE49-F238E27FC236}">
                <a16:creationId xmlns:a16="http://schemas.microsoft.com/office/drawing/2014/main" id="{F68411F2-17F9-4AB1-8B68-E192F9222912}"/>
              </a:ext>
            </a:extLst>
          </p:cNvPr>
          <p:cNvPicPr>
            <a:picLocks noChangeAspect="1"/>
          </p:cNvPicPr>
          <p:nvPr/>
        </p:nvPicPr>
        <p:blipFill>
          <a:blip r:embed="rId4" cstate="screen">
            <a:extLst>
              <a:ext uri="{28A0092B-C50C-407E-A947-70E740481C1C}">
                <a14:useLocalDpi xmlns:a14="http://schemas.microsoft.com/office/drawing/2010/main"/>
              </a:ext>
            </a:extLst>
          </a:blip>
          <a:srcRect t="-535"/>
          <a:stretch/>
        </p:blipFill>
        <p:spPr>
          <a:xfrm>
            <a:off x="12170569" y="-227940"/>
            <a:ext cx="12753601" cy="13916953"/>
          </a:xfrm>
          <a:prstGeom prst="rect">
            <a:avLst/>
          </a:prstGeom>
        </p:spPr>
      </p:pic>
      <p:sp>
        <p:nvSpPr>
          <p:cNvPr id="7" name="Titel 1">
            <a:extLst>
              <a:ext uri="{FF2B5EF4-FFF2-40B4-BE49-F238E27FC236}">
                <a16:creationId xmlns:a16="http://schemas.microsoft.com/office/drawing/2014/main" id="{63C1E186-3C6D-EF24-1EBC-F29158F5C03A}"/>
              </a:ext>
            </a:extLst>
          </p:cNvPr>
          <p:cNvSpPr txBox="1">
            <a:spLocks/>
          </p:cNvSpPr>
          <p:nvPr/>
        </p:nvSpPr>
        <p:spPr>
          <a:xfrm>
            <a:off x="1729409" y="1083866"/>
            <a:ext cx="13391930" cy="2984965"/>
          </a:xfrm>
          <a:prstGeom prst="rect">
            <a:avLst/>
          </a:prstGeom>
        </p:spPr>
        <p:txBody>
          <a:bodyPr vert="horz" lIns="182520" tIns="91260" rIns="182520" bIns="9126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7200" b="1" spc="100" dirty="0">
                <a:solidFill>
                  <a:srgbClr val="77AE57"/>
                </a:solidFill>
              </a:rPr>
              <a:t>Onze missie</a:t>
            </a:r>
            <a:br>
              <a:rPr lang="nl-NL" sz="8384" b="1" spc="100" dirty="0">
                <a:solidFill>
                  <a:srgbClr val="77AE57"/>
                </a:solidFill>
              </a:rPr>
            </a:br>
            <a:r>
              <a:rPr lang="nl-NL" sz="5400" b="1" spc="100" dirty="0">
                <a:solidFill>
                  <a:srgbClr val="77AE57"/>
                </a:solidFill>
              </a:rPr>
              <a:t>waar we voor staan</a:t>
            </a:r>
          </a:p>
        </p:txBody>
      </p:sp>
    </p:spTree>
    <p:custDataLst>
      <p:tags r:id="rId1"/>
    </p:custDataLst>
    <p:extLst>
      <p:ext uri="{BB962C8B-B14F-4D97-AF65-F5344CB8AC3E}">
        <p14:creationId xmlns:p14="http://schemas.microsoft.com/office/powerpoint/2010/main" val="1027367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nummer 1">
            <a:extLst>
              <a:ext uri="{FF2B5EF4-FFF2-40B4-BE49-F238E27FC236}">
                <a16:creationId xmlns:a16="http://schemas.microsoft.com/office/drawing/2014/main" id="{A92496BD-C861-3688-3A31-EDFCFDA9DF8C}"/>
              </a:ext>
            </a:extLst>
          </p:cNvPr>
          <p:cNvSpPr>
            <a:spLocks noGrp="1"/>
          </p:cNvSpPr>
          <p:nvPr>
            <p:ph type="sldNum" sz="quarter" idx="12"/>
          </p:nvPr>
        </p:nvSpPr>
        <p:spPr/>
        <p:txBody>
          <a:bodyPr/>
          <a:lstStyle/>
          <a:p>
            <a:fld id="{FE23FF3C-57D7-4447-A709-CB66734A4506}" type="slidenum">
              <a:rPr lang="nl-NL" smtClean="0"/>
              <a:t>6</a:t>
            </a:fld>
            <a:endParaRPr lang="nl-NL"/>
          </a:p>
        </p:txBody>
      </p:sp>
      <p:sp>
        <p:nvSpPr>
          <p:cNvPr id="3" name="Tijdelijke aanduiding voor inhoud 2">
            <a:extLst>
              <a:ext uri="{FF2B5EF4-FFF2-40B4-BE49-F238E27FC236}">
                <a16:creationId xmlns:a16="http://schemas.microsoft.com/office/drawing/2014/main" id="{D731F988-F335-5866-F297-3951AF6CDC91}"/>
              </a:ext>
            </a:extLst>
          </p:cNvPr>
          <p:cNvSpPr>
            <a:spLocks noGrp="1"/>
          </p:cNvSpPr>
          <p:nvPr>
            <p:ph idx="1"/>
          </p:nvPr>
        </p:nvSpPr>
        <p:spPr>
          <a:xfrm>
            <a:off x="1237885" y="3061949"/>
            <a:ext cx="21847864" cy="8391486"/>
          </a:xfrm>
        </p:spPr>
        <p:txBody>
          <a:bodyPr vert="horz" lIns="0" tIns="0" rIns="0" bIns="0" rtlCol="0" anchor="t">
            <a:noAutofit/>
          </a:bodyPr>
          <a:lstStyle/>
          <a:p>
            <a:pPr marL="0" indent="0">
              <a:buNone/>
            </a:pPr>
            <a:r>
              <a:rPr lang="nl-NL" sz="5400" b="1" dirty="0">
                <a:latin typeface="Aptos" panose="020B0004020202020204" pitchFamily="34" charset="0"/>
              </a:rPr>
              <a:t>We doen het samen</a:t>
            </a:r>
            <a:br>
              <a:rPr lang="nl-NL" sz="5400" b="1" dirty="0">
                <a:latin typeface="Aptos" panose="020B0004020202020204" pitchFamily="34" charset="0"/>
              </a:rPr>
            </a:br>
            <a:r>
              <a:rPr lang="nl-NL" sz="5400" b="1" dirty="0">
                <a:latin typeface="Aptos" panose="020B0004020202020204" pitchFamily="34" charset="0"/>
              </a:rPr>
              <a:t>in een tempo, op de plekken en binnen de mogelijkheden</a:t>
            </a:r>
            <a:br>
              <a:rPr lang="nl-NL" sz="5400" b="1" dirty="0">
                <a:latin typeface="Aptos" panose="020B0004020202020204" pitchFamily="34" charset="0"/>
              </a:rPr>
            </a:br>
            <a:r>
              <a:rPr lang="nl-NL" sz="5400" b="1" dirty="0">
                <a:latin typeface="Aptos" panose="020B0004020202020204" pitchFamily="34" charset="0"/>
              </a:rPr>
              <a:t>die bij een ieder past</a:t>
            </a:r>
          </a:p>
          <a:p>
            <a:pPr marL="500380" indent="-500380"/>
            <a:endParaRPr lang="nl-NL" dirty="0">
              <a:highlight>
                <a:srgbClr val="FFFF00"/>
              </a:highlight>
              <a:latin typeface="Aptos" panose="020B0004020202020204" pitchFamily="34" charset="0"/>
            </a:endParaRPr>
          </a:p>
          <a:p>
            <a:pPr marL="0" indent="0">
              <a:buNone/>
            </a:pPr>
            <a:r>
              <a:rPr lang="nl-NL" dirty="0">
                <a:latin typeface="Aptos" panose="020B0004020202020204" pitchFamily="34" charset="0"/>
              </a:rPr>
              <a:t>Dat betekent dus onder andere:</a:t>
            </a:r>
          </a:p>
          <a:p>
            <a:pPr marL="500380" indent="-500380"/>
            <a:r>
              <a:rPr lang="nl-NL" dirty="0">
                <a:latin typeface="Aptos" panose="020B0004020202020204" pitchFamily="34" charset="0"/>
              </a:rPr>
              <a:t>Meedoen is vrijwillig; iedereen kan bijdragen op eigen manier </a:t>
            </a:r>
          </a:p>
          <a:p>
            <a:pPr marL="500380" indent="-500380"/>
            <a:r>
              <a:rPr lang="nl-NL" dirty="0">
                <a:latin typeface="Aptos" panose="020B0004020202020204" pitchFamily="34" charset="0"/>
              </a:rPr>
              <a:t>Meedoen op onderdelen en plekken waar jouw energie ligt</a:t>
            </a:r>
          </a:p>
          <a:p>
            <a:pPr marL="500380" indent="-500380"/>
            <a:r>
              <a:rPr lang="nl-NL" dirty="0">
                <a:latin typeface="Aptos" panose="020B0004020202020204" pitchFamily="34" charset="0"/>
              </a:rPr>
              <a:t>Meedoen in jouw tempo (en/of dat van je gemeenschap)</a:t>
            </a:r>
          </a:p>
          <a:p>
            <a:pPr marL="500380" indent="-500380"/>
            <a:endParaRPr lang="nl-NL" dirty="0">
              <a:latin typeface="Aptos" panose="020B0004020202020204" pitchFamily="34" charset="0"/>
            </a:endParaRPr>
          </a:p>
          <a:p>
            <a:pPr marL="0" indent="0">
              <a:buNone/>
            </a:pPr>
            <a:r>
              <a:rPr lang="nl-NL" dirty="0">
                <a:latin typeface="Aptos" panose="020B0004020202020204" pitchFamily="34" charset="0"/>
              </a:rPr>
              <a:t>De landelijke organisatie ondersteunt hierbij.</a:t>
            </a:r>
          </a:p>
        </p:txBody>
      </p:sp>
      <p:sp>
        <p:nvSpPr>
          <p:cNvPr id="4" name="Titel 3">
            <a:extLst>
              <a:ext uri="{FF2B5EF4-FFF2-40B4-BE49-F238E27FC236}">
                <a16:creationId xmlns:a16="http://schemas.microsoft.com/office/drawing/2014/main" id="{D74F3275-413B-FD1F-A8A5-AAA85CF238DA}"/>
              </a:ext>
            </a:extLst>
          </p:cNvPr>
          <p:cNvSpPr>
            <a:spLocks noGrp="1"/>
          </p:cNvSpPr>
          <p:nvPr>
            <p:ph type="title"/>
          </p:nvPr>
        </p:nvSpPr>
        <p:spPr/>
        <p:txBody>
          <a:bodyPr/>
          <a:lstStyle/>
          <a:p>
            <a:r>
              <a:rPr lang="nl-NL" sz="7200" dirty="0">
                <a:latin typeface="Arial" panose="020B0604020202020204" pitchFamily="34" charset="0"/>
                <a:cs typeface="Arial" panose="020B0604020202020204" pitchFamily="34" charset="0"/>
              </a:rPr>
              <a:t>Van visie naar uitvoering, van wat naar hoe</a:t>
            </a:r>
          </a:p>
        </p:txBody>
      </p:sp>
    </p:spTree>
    <p:custDataLst>
      <p:tags r:id="rId1"/>
    </p:custDataLst>
    <p:extLst>
      <p:ext uri="{BB962C8B-B14F-4D97-AF65-F5344CB8AC3E}">
        <p14:creationId xmlns:p14="http://schemas.microsoft.com/office/powerpoint/2010/main" val="1324644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nummer 1">
            <a:extLst>
              <a:ext uri="{FF2B5EF4-FFF2-40B4-BE49-F238E27FC236}">
                <a16:creationId xmlns:a16="http://schemas.microsoft.com/office/drawing/2014/main" id="{A5E8EB80-071F-E96B-ABAC-DF5EFD048A5F}"/>
              </a:ext>
            </a:extLst>
          </p:cNvPr>
          <p:cNvSpPr>
            <a:spLocks noGrp="1"/>
          </p:cNvSpPr>
          <p:nvPr>
            <p:ph type="sldNum" sz="quarter" idx="12"/>
          </p:nvPr>
        </p:nvSpPr>
        <p:spPr/>
        <p:txBody>
          <a:bodyPr/>
          <a:lstStyle/>
          <a:p>
            <a:fld id="{FE23FF3C-57D7-4447-A709-CB66734A4506}" type="slidenum">
              <a:rPr lang="nl-NL" smtClean="0"/>
              <a:t>7</a:t>
            </a:fld>
            <a:endParaRPr lang="nl-NL"/>
          </a:p>
        </p:txBody>
      </p:sp>
      <p:sp>
        <p:nvSpPr>
          <p:cNvPr id="4" name="Titel 3">
            <a:extLst>
              <a:ext uri="{FF2B5EF4-FFF2-40B4-BE49-F238E27FC236}">
                <a16:creationId xmlns:a16="http://schemas.microsoft.com/office/drawing/2014/main" id="{06E9F132-56B6-AD7B-ACF3-FC3F63CFBC97}"/>
              </a:ext>
            </a:extLst>
          </p:cNvPr>
          <p:cNvSpPr>
            <a:spLocks noGrp="1"/>
          </p:cNvSpPr>
          <p:nvPr>
            <p:ph type="title"/>
          </p:nvPr>
        </p:nvSpPr>
        <p:spPr/>
        <p:txBody>
          <a:bodyPr/>
          <a:lstStyle/>
          <a:p>
            <a:r>
              <a:rPr lang="nl-NL" sz="7200" dirty="0"/>
              <a:t>Van ambitie naar campagne</a:t>
            </a:r>
          </a:p>
        </p:txBody>
      </p:sp>
      <p:sp>
        <p:nvSpPr>
          <p:cNvPr id="5" name="Tijdelijke aanduiding voor inhoud 4">
            <a:extLst>
              <a:ext uri="{FF2B5EF4-FFF2-40B4-BE49-F238E27FC236}">
                <a16:creationId xmlns:a16="http://schemas.microsoft.com/office/drawing/2014/main" id="{9458C174-CC8A-73FF-3327-F961AC7D4B3F}"/>
              </a:ext>
            </a:extLst>
          </p:cNvPr>
          <p:cNvSpPr txBox="1">
            <a:spLocks noGrp="1"/>
          </p:cNvSpPr>
          <p:nvPr>
            <p:ph idx="1"/>
          </p:nvPr>
        </p:nvSpPr>
        <p:spPr>
          <a:xfrm>
            <a:off x="1246188" y="2627313"/>
            <a:ext cx="19781365" cy="7940635"/>
          </a:xfrm>
          <a:prstGeom prst="rect">
            <a:avLst/>
          </a:prstGeom>
          <a:noFill/>
        </p:spPr>
        <p:txBody>
          <a:bodyPr wrap="square">
            <a:spAutoFit/>
          </a:bodyPr>
          <a:lstStyle/>
          <a:p>
            <a:pPr marL="0" indent="0">
              <a:buNone/>
            </a:pPr>
            <a:r>
              <a:rPr lang="nl-NL" sz="5400" b="1" dirty="0">
                <a:latin typeface="Aptos" panose="020B0004020202020204" pitchFamily="34" charset="0"/>
              </a:rPr>
              <a:t>We versterken onze boodschap van liefdevol leven en delen deze sprankelend en met trots in de samenleving.</a:t>
            </a:r>
          </a:p>
          <a:p>
            <a:pPr marL="0" indent="0">
              <a:buNone/>
            </a:pPr>
            <a:endParaRPr lang="nl-NL" sz="4800" dirty="0">
              <a:latin typeface="Aptos" panose="020B0004020202020204" pitchFamily="34" charset="0"/>
            </a:endParaRPr>
          </a:p>
          <a:p>
            <a:r>
              <a:rPr lang="nl-NL" dirty="0">
                <a:latin typeface="Aptos" panose="020B0004020202020204" pitchFamily="34" charset="0"/>
              </a:rPr>
              <a:t>We willen groeien, maar…</a:t>
            </a:r>
          </a:p>
          <a:p>
            <a:r>
              <a:rPr lang="nl-NL" dirty="0">
                <a:latin typeface="Aptos" panose="020B0004020202020204" pitchFamily="34" charset="0"/>
              </a:rPr>
              <a:t>Mensen kennen ons niet</a:t>
            </a:r>
          </a:p>
          <a:p>
            <a:r>
              <a:rPr lang="nl-NL" dirty="0">
                <a:latin typeface="Aptos" panose="020B0004020202020204" pitchFamily="34" charset="0"/>
              </a:rPr>
              <a:t>En weten (dus) ook niet wat we te bieden hebben</a:t>
            </a:r>
          </a:p>
          <a:p>
            <a:pPr marL="0" indent="0">
              <a:buNone/>
            </a:pPr>
            <a:endParaRPr lang="nl-NL" dirty="0">
              <a:latin typeface="Aptos" panose="020B0004020202020204" pitchFamily="34" charset="0"/>
            </a:endParaRPr>
          </a:p>
          <a:p>
            <a:pPr marL="0" indent="0">
              <a:buNone/>
            </a:pPr>
            <a:r>
              <a:rPr lang="nl-NL" dirty="0">
                <a:latin typeface="Aptos" panose="020B0004020202020204" pitchFamily="34" charset="0"/>
              </a:rPr>
              <a:t>Daar gaan we wat aan doen!</a:t>
            </a:r>
          </a:p>
          <a:p>
            <a:pPr marL="0" indent="0">
              <a:buNone/>
            </a:pPr>
            <a:r>
              <a:rPr lang="nl-NL" dirty="0">
                <a:latin typeface="Aptos" panose="020B0004020202020204" pitchFamily="34" charset="0"/>
              </a:rPr>
              <a:t>Daarom: een (langlopende) campagne vanaf 2026</a:t>
            </a:r>
          </a:p>
          <a:p>
            <a:pPr marL="0" indent="0">
              <a:buNone/>
            </a:pPr>
            <a:endParaRPr lang="nl-NL" sz="5400" dirty="0"/>
          </a:p>
        </p:txBody>
      </p:sp>
      <p:sp>
        <p:nvSpPr>
          <p:cNvPr id="3" name="Tekstvak 2">
            <a:extLst>
              <a:ext uri="{FF2B5EF4-FFF2-40B4-BE49-F238E27FC236}">
                <a16:creationId xmlns:a16="http://schemas.microsoft.com/office/drawing/2014/main" id="{BD3DB333-FE33-59F2-260D-705A1B6A5FAE}"/>
              </a:ext>
            </a:extLst>
          </p:cNvPr>
          <p:cNvSpPr txBox="1"/>
          <p:nvPr/>
        </p:nvSpPr>
        <p:spPr>
          <a:xfrm>
            <a:off x="11471184" y="10272464"/>
            <a:ext cx="11623324" cy="784830"/>
          </a:xfrm>
          <a:prstGeom prst="rect">
            <a:avLst/>
          </a:prstGeom>
          <a:noFill/>
        </p:spPr>
        <p:txBody>
          <a:bodyPr wrap="square" lIns="0" tIns="0" rIns="0" bIns="0" rtlCol="0">
            <a:spAutoFit/>
          </a:bodyPr>
          <a:lstStyle/>
          <a:p>
            <a:r>
              <a:rPr lang="nl-NL" b="1" dirty="0">
                <a:latin typeface="Aptos" panose="020B0004020202020204" pitchFamily="34" charset="0"/>
              </a:rPr>
              <a:t>met de naam </a:t>
            </a:r>
            <a:r>
              <a:rPr lang="nl-NL" b="1" i="1" dirty="0">
                <a:latin typeface="Aptos" panose="020B0004020202020204" pitchFamily="34" charset="0"/>
              </a:rPr>
              <a:t>Apostolisch Genootschap</a:t>
            </a:r>
          </a:p>
        </p:txBody>
      </p:sp>
    </p:spTree>
    <p:custDataLst>
      <p:tags r:id="rId1"/>
    </p:custDataLst>
    <p:extLst>
      <p:ext uri="{BB962C8B-B14F-4D97-AF65-F5344CB8AC3E}">
        <p14:creationId xmlns:p14="http://schemas.microsoft.com/office/powerpoint/2010/main" val="1174068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nummer 1">
            <a:extLst>
              <a:ext uri="{FF2B5EF4-FFF2-40B4-BE49-F238E27FC236}">
                <a16:creationId xmlns:a16="http://schemas.microsoft.com/office/drawing/2014/main" id="{FF84A28C-19AE-BC1E-63DB-471C93DD1A25}"/>
              </a:ext>
            </a:extLst>
          </p:cNvPr>
          <p:cNvSpPr>
            <a:spLocks noGrp="1"/>
          </p:cNvSpPr>
          <p:nvPr>
            <p:ph type="sldNum" sz="quarter" idx="12"/>
          </p:nvPr>
        </p:nvSpPr>
        <p:spPr/>
        <p:txBody>
          <a:bodyPr/>
          <a:lstStyle/>
          <a:p>
            <a:fld id="{FE23FF3C-57D7-4447-A709-CB66734A4506}" type="slidenum">
              <a:rPr lang="nl-NL" smtClean="0"/>
              <a:t>8</a:t>
            </a:fld>
            <a:endParaRPr lang="nl-NL"/>
          </a:p>
        </p:txBody>
      </p:sp>
      <p:sp>
        <p:nvSpPr>
          <p:cNvPr id="3" name="Tijdelijke aanduiding voor inhoud 2">
            <a:extLst>
              <a:ext uri="{FF2B5EF4-FFF2-40B4-BE49-F238E27FC236}">
                <a16:creationId xmlns:a16="http://schemas.microsoft.com/office/drawing/2014/main" id="{C7E8F6DB-C968-0D34-7F3B-EF2BFF6A27E2}"/>
              </a:ext>
            </a:extLst>
          </p:cNvPr>
          <p:cNvSpPr>
            <a:spLocks noGrp="1"/>
          </p:cNvSpPr>
          <p:nvPr>
            <p:ph idx="1"/>
          </p:nvPr>
        </p:nvSpPr>
        <p:spPr/>
        <p:txBody>
          <a:bodyPr/>
          <a:lstStyle/>
          <a:p>
            <a:r>
              <a:rPr lang="nl-NL" dirty="0">
                <a:latin typeface="Aptos" panose="020B0004020202020204" pitchFamily="34" charset="0"/>
              </a:rPr>
              <a:t>Laten zien dat we er zijn</a:t>
            </a:r>
          </a:p>
          <a:p>
            <a:r>
              <a:rPr lang="nl-NL" dirty="0">
                <a:latin typeface="Aptos" panose="020B0004020202020204" pitchFamily="34" charset="0"/>
              </a:rPr>
              <a:t>Mensen laten weten:</a:t>
            </a:r>
          </a:p>
          <a:p>
            <a:pPr lvl="1">
              <a:buFont typeface="Wingdings" panose="05000000000000000000" pitchFamily="2" charset="2"/>
              <a:buChar char="Ø"/>
            </a:pPr>
            <a:r>
              <a:rPr lang="nl-NL" dirty="0">
                <a:latin typeface="Aptos" panose="020B0004020202020204" pitchFamily="34" charset="0"/>
              </a:rPr>
              <a:t> wie we zijn</a:t>
            </a:r>
          </a:p>
          <a:p>
            <a:pPr lvl="1">
              <a:buFont typeface="Wingdings" panose="05000000000000000000" pitchFamily="2" charset="2"/>
              <a:buChar char="Ø"/>
            </a:pPr>
            <a:r>
              <a:rPr lang="nl-NL" dirty="0">
                <a:latin typeface="Aptos" panose="020B0004020202020204" pitchFamily="34" charset="0"/>
              </a:rPr>
              <a:t> dat we iets bieden waar mensen behoefte aan hebben </a:t>
            </a:r>
            <a:br>
              <a:rPr lang="nl-NL" dirty="0">
                <a:latin typeface="Aptos" panose="020B0004020202020204" pitchFamily="34" charset="0"/>
              </a:rPr>
            </a:br>
            <a:r>
              <a:rPr lang="nl-NL" dirty="0">
                <a:latin typeface="Aptos" panose="020B0004020202020204" pitchFamily="34" charset="0"/>
              </a:rPr>
              <a:t> </a:t>
            </a:r>
            <a:r>
              <a:rPr lang="nl-NL" dirty="0">
                <a:latin typeface="Aptos" panose="020B0004020202020204" pitchFamily="34" charset="0"/>
                <a:sym typeface="Wingdings" panose="05000000000000000000" pitchFamily="2" charset="2"/>
              </a:rPr>
              <a:t> onze activiteiten</a:t>
            </a:r>
            <a:endParaRPr lang="nl-NL" dirty="0">
              <a:latin typeface="Aptos" panose="020B0004020202020204" pitchFamily="34" charset="0"/>
            </a:endParaRPr>
          </a:p>
          <a:p>
            <a:r>
              <a:rPr lang="nl-NL" dirty="0">
                <a:latin typeface="Aptos" panose="020B0004020202020204" pitchFamily="34" charset="0"/>
              </a:rPr>
              <a:t>Relatie met (nieuwe) mensen opbouwen door middel van de campagne</a:t>
            </a:r>
          </a:p>
          <a:p>
            <a:pPr lvl="1">
              <a:buFont typeface="Wingdings" panose="05000000000000000000" pitchFamily="2" charset="2"/>
              <a:buChar char="Ø"/>
            </a:pPr>
            <a:r>
              <a:rPr lang="nl-NL" dirty="0">
                <a:latin typeface="Aptos" panose="020B0004020202020204" pitchFamily="34" charset="0"/>
              </a:rPr>
              <a:t> bezoeken van de website</a:t>
            </a:r>
          </a:p>
          <a:p>
            <a:pPr lvl="1">
              <a:buFont typeface="Wingdings" panose="05000000000000000000" pitchFamily="2" charset="2"/>
              <a:buChar char="Ø"/>
            </a:pPr>
            <a:r>
              <a:rPr lang="nl-NL" dirty="0">
                <a:latin typeface="Aptos" panose="020B0004020202020204" pitchFamily="34" charset="0"/>
              </a:rPr>
              <a:t> inschrijven nieuwsbrief en/of andere middelen</a:t>
            </a:r>
          </a:p>
          <a:p>
            <a:pPr lvl="1">
              <a:buFont typeface="Wingdings" panose="05000000000000000000" pitchFamily="2" charset="2"/>
              <a:buChar char="Ø"/>
            </a:pPr>
            <a:r>
              <a:rPr lang="nl-NL" dirty="0">
                <a:latin typeface="Aptos" panose="020B0004020202020204" pitchFamily="34" charset="0"/>
              </a:rPr>
              <a:t> naar activiteiten gaan</a:t>
            </a:r>
          </a:p>
          <a:p>
            <a:pPr lvl="1">
              <a:buFont typeface="Wingdings" panose="05000000000000000000" pitchFamily="2" charset="2"/>
              <a:buChar char="Ø"/>
            </a:pPr>
            <a:r>
              <a:rPr lang="nl-NL" dirty="0">
                <a:latin typeface="Aptos" panose="020B0004020202020204" pitchFamily="34" charset="0"/>
              </a:rPr>
              <a:t> lid worden</a:t>
            </a:r>
          </a:p>
          <a:p>
            <a:pPr lvl="1">
              <a:buFont typeface="Wingdings" panose="05000000000000000000" pitchFamily="2" charset="2"/>
              <a:buChar char="Ø"/>
            </a:pPr>
            <a:r>
              <a:rPr lang="nl-NL" dirty="0">
                <a:latin typeface="Aptos" panose="020B0004020202020204" pitchFamily="34" charset="0"/>
              </a:rPr>
              <a:t> aansluiten bij een gemeenschap of community</a:t>
            </a:r>
            <a:endParaRPr lang="nl-NL" b="1" dirty="0">
              <a:solidFill>
                <a:schemeClr val="accent1"/>
              </a:solidFill>
              <a:latin typeface="Aptos" panose="020B0004020202020204" pitchFamily="34" charset="0"/>
            </a:endParaRPr>
          </a:p>
          <a:p>
            <a:pPr marL="0" indent="0">
              <a:buNone/>
            </a:pPr>
            <a:endParaRPr lang="nl-NL" dirty="0"/>
          </a:p>
        </p:txBody>
      </p:sp>
      <p:sp>
        <p:nvSpPr>
          <p:cNvPr id="4" name="Titel 3">
            <a:extLst>
              <a:ext uri="{FF2B5EF4-FFF2-40B4-BE49-F238E27FC236}">
                <a16:creationId xmlns:a16="http://schemas.microsoft.com/office/drawing/2014/main" id="{634C1392-DA9D-B665-B494-F2994EC793F0}"/>
              </a:ext>
            </a:extLst>
          </p:cNvPr>
          <p:cNvSpPr>
            <a:spLocks noGrp="1"/>
          </p:cNvSpPr>
          <p:nvPr>
            <p:ph type="title"/>
          </p:nvPr>
        </p:nvSpPr>
        <p:spPr/>
        <p:txBody>
          <a:bodyPr/>
          <a:lstStyle/>
          <a:p>
            <a:r>
              <a:rPr lang="nl-NL" sz="7200" dirty="0"/>
              <a:t>Wat willen we bereiken?</a:t>
            </a:r>
          </a:p>
        </p:txBody>
      </p:sp>
    </p:spTree>
    <p:custDataLst>
      <p:tags r:id="rId1"/>
    </p:custDataLst>
    <p:extLst>
      <p:ext uri="{BB962C8B-B14F-4D97-AF65-F5344CB8AC3E}">
        <p14:creationId xmlns:p14="http://schemas.microsoft.com/office/powerpoint/2010/main" val="3377489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4"/>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nummer 1">
            <a:extLst>
              <a:ext uri="{FF2B5EF4-FFF2-40B4-BE49-F238E27FC236}">
                <a16:creationId xmlns:a16="http://schemas.microsoft.com/office/drawing/2014/main" id="{E0A3E46C-71AF-4EB7-0F0A-A91DF87ACCA6}"/>
              </a:ext>
            </a:extLst>
          </p:cNvPr>
          <p:cNvSpPr>
            <a:spLocks noGrp="1"/>
          </p:cNvSpPr>
          <p:nvPr>
            <p:ph type="sldNum" sz="quarter" idx="12"/>
          </p:nvPr>
        </p:nvSpPr>
        <p:spPr/>
        <p:txBody>
          <a:bodyPr/>
          <a:lstStyle/>
          <a:p>
            <a:fld id="{FE23FF3C-57D7-4447-A709-CB66734A4506}" type="slidenum">
              <a:rPr lang="nl-NL" smtClean="0"/>
              <a:t>9</a:t>
            </a:fld>
            <a:endParaRPr lang="nl-NL"/>
          </a:p>
        </p:txBody>
      </p:sp>
      <p:sp>
        <p:nvSpPr>
          <p:cNvPr id="3" name="Tijdelijke aanduiding voor inhoud 2">
            <a:extLst>
              <a:ext uri="{FF2B5EF4-FFF2-40B4-BE49-F238E27FC236}">
                <a16:creationId xmlns:a16="http://schemas.microsoft.com/office/drawing/2014/main" id="{C65EB211-78BB-5288-FAFA-D49EA9A37ACC}"/>
              </a:ext>
            </a:extLst>
          </p:cNvPr>
          <p:cNvSpPr>
            <a:spLocks noGrp="1"/>
          </p:cNvSpPr>
          <p:nvPr>
            <p:ph idx="1"/>
          </p:nvPr>
        </p:nvSpPr>
        <p:spPr/>
        <p:txBody>
          <a:bodyPr/>
          <a:lstStyle/>
          <a:p>
            <a:pPr marL="0" indent="0" algn="ctr">
              <a:buNone/>
            </a:pPr>
            <a:r>
              <a:rPr lang="nl-NL" sz="6000" b="1" dirty="0">
                <a:latin typeface="Aptos" panose="020B0004020202020204" pitchFamily="34" charset="0"/>
              </a:rPr>
              <a:t>Verbindingskracht</a:t>
            </a:r>
          </a:p>
          <a:p>
            <a:pPr marL="0" indent="0" algn="ctr">
              <a:buNone/>
            </a:pPr>
            <a:endParaRPr lang="nl-NL" sz="6000" b="1" dirty="0">
              <a:latin typeface="Aptos" panose="020B0004020202020204" pitchFamily="34" charset="0"/>
            </a:endParaRPr>
          </a:p>
          <a:p>
            <a:pPr marL="0" indent="0" algn="ctr">
              <a:buNone/>
            </a:pPr>
            <a:r>
              <a:rPr lang="nl-NL" dirty="0">
                <a:latin typeface="Aptos" panose="020B0004020202020204" pitchFamily="34" charset="0"/>
              </a:rPr>
              <a:t>De kracht die ontstaat als mensen zich met elkaar verbinden.</a:t>
            </a:r>
          </a:p>
          <a:p>
            <a:pPr marL="0" indent="0" algn="ctr">
              <a:buNone/>
            </a:pPr>
            <a:br>
              <a:rPr lang="nl-NL" dirty="0">
                <a:latin typeface="Aptos" panose="020B0004020202020204" pitchFamily="34" charset="0"/>
              </a:rPr>
            </a:br>
            <a:r>
              <a:rPr lang="nl-NL" dirty="0">
                <a:latin typeface="Aptos" panose="020B0004020202020204" pitchFamily="34" charset="0"/>
              </a:rPr>
              <a:t>Verbinding met anderen en alles wat leeft,</a:t>
            </a:r>
            <a:br>
              <a:rPr lang="nl-NL" dirty="0">
                <a:latin typeface="Aptos" panose="020B0004020202020204" pitchFamily="34" charset="0"/>
              </a:rPr>
            </a:br>
            <a:r>
              <a:rPr lang="nl-NL" dirty="0">
                <a:latin typeface="Aptos" panose="020B0004020202020204" pitchFamily="34" charset="0"/>
              </a:rPr>
              <a:t>versterkt mensen en verrijkt het leven.</a:t>
            </a:r>
          </a:p>
          <a:p>
            <a:pPr marL="0" indent="0">
              <a:buNone/>
            </a:pPr>
            <a:endParaRPr lang="nl-NL" dirty="0">
              <a:latin typeface="Aptos" panose="020B0004020202020204" pitchFamily="34" charset="0"/>
            </a:endParaRPr>
          </a:p>
          <a:p>
            <a:pPr marL="0" indent="0" algn="ctr">
              <a:buNone/>
            </a:pPr>
            <a:r>
              <a:rPr lang="nl-NL" dirty="0">
                <a:latin typeface="Aptos" panose="020B0004020202020204" pitchFamily="34" charset="0"/>
              </a:rPr>
              <a:t>Apostolisch Genootschap is een vrijzinnige, religieus-humanistische beweging</a:t>
            </a:r>
            <a:br>
              <a:rPr lang="nl-NL" dirty="0">
                <a:latin typeface="Aptos" panose="020B0004020202020204" pitchFamily="34" charset="0"/>
              </a:rPr>
            </a:br>
            <a:r>
              <a:rPr lang="nl-NL" dirty="0">
                <a:latin typeface="Aptos" panose="020B0004020202020204" pitchFamily="34" charset="0"/>
              </a:rPr>
              <a:t>die sterk is in mensen kracht geven door onderlinge verbondenheid.</a:t>
            </a:r>
          </a:p>
          <a:p>
            <a:pPr marL="0" indent="0">
              <a:buNone/>
            </a:pPr>
            <a:endParaRPr lang="nl-NL" sz="5400" dirty="0">
              <a:latin typeface="Aptos" panose="020B0004020202020204" pitchFamily="34" charset="0"/>
            </a:endParaRPr>
          </a:p>
          <a:p>
            <a:pPr marL="0" indent="0">
              <a:buNone/>
            </a:pPr>
            <a:endParaRPr lang="nl-NL" dirty="0"/>
          </a:p>
        </p:txBody>
      </p:sp>
      <p:sp>
        <p:nvSpPr>
          <p:cNvPr id="4" name="Titel 3">
            <a:extLst>
              <a:ext uri="{FF2B5EF4-FFF2-40B4-BE49-F238E27FC236}">
                <a16:creationId xmlns:a16="http://schemas.microsoft.com/office/drawing/2014/main" id="{3A2976AE-C6A4-FAB2-5A38-215C913F5A3C}"/>
              </a:ext>
            </a:extLst>
          </p:cNvPr>
          <p:cNvSpPr>
            <a:spLocks noGrp="1"/>
          </p:cNvSpPr>
          <p:nvPr>
            <p:ph type="title"/>
          </p:nvPr>
        </p:nvSpPr>
        <p:spPr/>
        <p:txBody>
          <a:bodyPr/>
          <a:lstStyle/>
          <a:p>
            <a:r>
              <a:rPr lang="nl-NL" sz="7200" dirty="0"/>
              <a:t>Waar zetten we op in?</a:t>
            </a:r>
          </a:p>
        </p:txBody>
      </p:sp>
    </p:spTree>
    <p:custDataLst>
      <p:tags r:id="rId1"/>
    </p:custDataLst>
    <p:extLst>
      <p:ext uri="{BB962C8B-B14F-4D97-AF65-F5344CB8AC3E}">
        <p14:creationId xmlns:p14="http://schemas.microsoft.com/office/powerpoint/2010/main" val="364258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19"/>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APG_2015_v7">
  <a:themeElements>
    <a:clrScheme name="APG">
      <a:dk1>
        <a:sysClr val="windowText" lastClr="000000"/>
      </a:dk1>
      <a:lt1>
        <a:sysClr val="window" lastClr="FFFFFF"/>
      </a:lt1>
      <a:dk2>
        <a:srgbClr val="31A0B4"/>
      </a:dk2>
      <a:lt2>
        <a:srgbClr val="F2F2F2"/>
      </a:lt2>
      <a:accent1>
        <a:srgbClr val="F7931D"/>
      </a:accent1>
      <a:accent2>
        <a:srgbClr val="31A0B4"/>
      </a:accent2>
      <a:accent3>
        <a:srgbClr val="72B063"/>
      </a:accent3>
      <a:accent4>
        <a:srgbClr val="7D3F95"/>
      </a:accent4>
      <a:accent5>
        <a:srgbClr val="97C0E6"/>
      </a:accent5>
      <a:accent6>
        <a:srgbClr val="1E2275"/>
      </a:accent6>
      <a:hlink>
        <a:srgbClr val="31A0B4"/>
      </a:hlink>
      <a:folHlink>
        <a:srgbClr val="000000"/>
      </a:folHlink>
    </a:clrScheme>
    <a:fontScheme name="APG">
      <a:majorFont>
        <a:latin typeface="Arial"/>
        <a:ea typeface=""/>
        <a:cs typeface=""/>
      </a:majorFont>
      <a:minorFont>
        <a:latin typeface="Garamond"/>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ln w="12700">
          <a:solidFill>
            <a:schemeClr val="tx1"/>
          </a:solidFill>
        </a:ln>
      </a:spPr>
      <a:bodyPr rtlCol="0" anchor="ctr"/>
      <a:lstStyle>
        <a:defPPr algn="ctr">
          <a:defRPr dirty="0" err="1"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bwMode="gray">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defRPr dirty="0" err="1" smtClean="0"/>
        </a:defPPr>
      </a:lstStyle>
    </a:txDef>
  </a:objectDefaults>
  <a:extraClrSchemeLst/>
</a:theme>
</file>

<file path=ppt/theme/theme2.xml><?xml version="1.0" encoding="utf-8"?>
<a:theme xmlns:a="http://schemas.openxmlformats.org/drawingml/2006/main" name="Kantoorthema">
  <a:themeElements>
    <a:clrScheme name="APG">
      <a:dk1>
        <a:sysClr val="windowText" lastClr="000000"/>
      </a:dk1>
      <a:lt1>
        <a:sysClr val="window" lastClr="FFFFFF"/>
      </a:lt1>
      <a:dk2>
        <a:srgbClr val="31A0B4"/>
      </a:dk2>
      <a:lt2>
        <a:srgbClr val="F2F2F2"/>
      </a:lt2>
      <a:accent1>
        <a:srgbClr val="F7931D"/>
      </a:accent1>
      <a:accent2>
        <a:srgbClr val="31A0B4"/>
      </a:accent2>
      <a:accent3>
        <a:srgbClr val="72B063"/>
      </a:accent3>
      <a:accent4>
        <a:srgbClr val="7D3F95"/>
      </a:accent4>
      <a:accent5>
        <a:srgbClr val="97C0E6"/>
      </a:accent5>
      <a:accent6>
        <a:srgbClr val="1E2275"/>
      </a:accent6>
      <a:hlink>
        <a:srgbClr val="31A0B4"/>
      </a:hlink>
      <a:folHlink>
        <a:srgbClr val="000000"/>
      </a:folHlink>
    </a:clrScheme>
    <a:fontScheme name="APG">
      <a:majorFont>
        <a:latin typeface="Arial"/>
        <a:ea typeface=""/>
        <a:cs typeface=""/>
      </a:majorFont>
      <a:minorFont>
        <a:latin typeface="Garamond"/>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Kantoorthema">
  <a:themeElements>
    <a:clrScheme name="APG">
      <a:dk1>
        <a:sysClr val="windowText" lastClr="000000"/>
      </a:dk1>
      <a:lt1>
        <a:sysClr val="window" lastClr="FFFFFF"/>
      </a:lt1>
      <a:dk2>
        <a:srgbClr val="31A0B4"/>
      </a:dk2>
      <a:lt2>
        <a:srgbClr val="F2F2F2"/>
      </a:lt2>
      <a:accent1>
        <a:srgbClr val="F7931D"/>
      </a:accent1>
      <a:accent2>
        <a:srgbClr val="31A0B4"/>
      </a:accent2>
      <a:accent3>
        <a:srgbClr val="72B063"/>
      </a:accent3>
      <a:accent4>
        <a:srgbClr val="7D3F95"/>
      </a:accent4>
      <a:accent5>
        <a:srgbClr val="97C0E6"/>
      </a:accent5>
      <a:accent6>
        <a:srgbClr val="1E2275"/>
      </a:accent6>
      <a:hlink>
        <a:srgbClr val="31A0B4"/>
      </a:hlink>
      <a:folHlink>
        <a:srgbClr val="000000"/>
      </a:folHlink>
    </a:clrScheme>
    <a:fontScheme name="APG">
      <a:majorFont>
        <a:latin typeface="Arial"/>
        <a:ea typeface=""/>
        <a:cs typeface=""/>
      </a:majorFont>
      <a:minorFont>
        <a:latin typeface="Garamond"/>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E71F06708F540438AF9CB13848260B3" ma:contentTypeVersion="12" ma:contentTypeDescription="Een nieuw document maken." ma:contentTypeScope="" ma:versionID="ccea810e27acd27a50d68dac87b1db09">
  <xsd:schema xmlns:xsd="http://www.w3.org/2001/XMLSchema" xmlns:xs="http://www.w3.org/2001/XMLSchema" xmlns:p="http://schemas.microsoft.com/office/2006/metadata/properties" xmlns:ns2="d07705d5-d0fe-4f9e-898c-d88f22b7f68a" xmlns:ns3="6146f130-1e4d-4ab1-8970-b36540b8aa76" targetNamespace="http://schemas.microsoft.com/office/2006/metadata/properties" ma:root="true" ma:fieldsID="c92ea956199f2c80191124b2cac97d31" ns2:_="" ns3:_="">
    <xsd:import namespace="d07705d5-d0fe-4f9e-898c-d88f22b7f68a"/>
    <xsd:import namespace="6146f130-1e4d-4ab1-8970-b36540b8aa76"/>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07705d5-d0fe-4f9e-898c-d88f22b7f68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Afbeeldingtags" ma:readOnly="false" ma:fieldId="{5cf76f15-5ced-4ddc-b409-7134ff3c332f}" ma:taxonomyMulti="true" ma:sspId="282ca417-47bb-48fe-95e8-6592004946eb"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6146f130-1e4d-4ab1-8970-b36540b8aa76"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db8bc437-d854-442e-81a3-15a9363df2a5}" ma:internalName="TaxCatchAll" ma:showField="CatchAllData" ma:web="6146f130-1e4d-4ab1-8970-b36540b8aa7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07705d5-d0fe-4f9e-898c-d88f22b7f68a">
      <Terms xmlns="http://schemas.microsoft.com/office/infopath/2007/PartnerControls"/>
    </lcf76f155ced4ddcb4097134ff3c332f>
    <TaxCatchAll xmlns="6146f130-1e4d-4ab1-8970-b36540b8aa76" xsi:nil="true"/>
  </documentManagement>
</p:properties>
</file>

<file path=customXml/itemProps1.xml><?xml version="1.0" encoding="utf-8"?>
<ds:datastoreItem xmlns:ds="http://schemas.openxmlformats.org/officeDocument/2006/customXml" ds:itemID="{DA41B79E-9D01-4C6C-B24D-D75DA026D55D}">
  <ds:schemaRefs>
    <ds:schemaRef ds:uri="http://schemas.microsoft.com/sharepoint/v3/contenttype/forms"/>
  </ds:schemaRefs>
</ds:datastoreItem>
</file>

<file path=customXml/itemProps2.xml><?xml version="1.0" encoding="utf-8"?>
<ds:datastoreItem xmlns:ds="http://schemas.openxmlformats.org/officeDocument/2006/customXml" ds:itemID="{9A83D0B1-5C94-4324-85EE-D9FC1E29636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07705d5-d0fe-4f9e-898c-d88f22b7f68a"/>
    <ds:schemaRef ds:uri="6146f130-1e4d-4ab1-8970-b36540b8aa7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CAC3A09-7371-4FCD-9388-97163818929A}">
  <ds:schemaRefs>
    <ds:schemaRef ds:uri="http://purl.org/dc/terms/"/>
    <ds:schemaRef ds:uri="http://schemas.openxmlformats.org/package/2006/metadata/core-properties"/>
    <ds:schemaRef ds:uri="http://schemas.microsoft.com/office/infopath/2007/PartnerControls"/>
    <ds:schemaRef ds:uri="http://schemas.microsoft.com/office/2006/metadata/properties"/>
    <ds:schemaRef ds:uri="http://purl.org/dc/dcmitype/"/>
    <ds:schemaRef ds:uri="http://schemas.microsoft.com/office/2006/documentManagement/types"/>
    <ds:schemaRef ds:uri="http://purl.org/dc/elements/1.1/"/>
    <ds:schemaRef ds:uri="ebab9eab-a835-4822-ad0a-709d51e8a650"/>
    <ds:schemaRef ds:uri="92c82997-76c4-4a9a-987a-d5ab55c2af47"/>
    <ds:schemaRef ds:uri="http://www.w3.org/XML/1998/namespace"/>
    <ds:schemaRef ds:uri="d07705d5-d0fe-4f9e-898c-d88f22b7f68a"/>
    <ds:schemaRef ds:uri="6146f130-1e4d-4ab1-8970-b36540b8aa76"/>
  </ds:schemaRefs>
</ds:datastoreItem>
</file>

<file path=docProps/app.xml><?xml version="1.0" encoding="utf-8"?>
<Properties xmlns="http://schemas.openxmlformats.org/officeDocument/2006/extended-properties" xmlns:vt="http://schemas.openxmlformats.org/officeDocument/2006/docPropsVTypes">
  <Template>APG_2015_v7.potx</Template>
  <TotalTime>4677</TotalTime>
  <Words>2919</Words>
  <Application>Microsoft Office PowerPoint</Application>
  <PresentationFormat>Aangepast</PresentationFormat>
  <Paragraphs>307</Paragraphs>
  <Slides>19</Slides>
  <Notes>19</Notes>
  <HiddenSlides>0</HiddenSlides>
  <MMClips>0</MMClips>
  <ScaleCrop>false</ScaleCrop>
  <HeadingPairs>
    <vt:vector size="4" baseType="variant">
      <vt:variant>
        <vt:lpstr>Thema</vt:lpstr>
      </vt:variant>
      <vt:variant>
        <vt:i4>1</vt:i4>
      </vt:variant>
      <vt:variant>
        <vt:lpstr>Diatitels</vt:lpstr>
      </vt:variant>
      <vt:variant>
        <vt:i4>19</vt:i4>
      </vt:variant>
    </vt:vector>
  </HeadingPairs>
  <TitlesOfParts>
    <vt:vector size="20" baseType="lpstr">
      <vt:lpstr>APG_2015_v7</vt:lpstr>
      <vt:lpstr>Samen het grote verhaal van liefde brengen</vt:lpstr>
      <vt:lpstr>Inhoud presentatie</vt:lpstr>
      <vt:lpstr>Video: meerjarenvisie en gemeenschappen</vt:lpstr>
      <vt:lpstr>PowerPoint-presentatie</vt:lpstr>
      <vt:lpstr>PowerPoint-presentatie</vt:lpstr>
      <vt:lpstr>Van visie naar uitvoering, van wat naar hoe</vt:lpstr>
      <vt:lpstr>Van ambitie naar campagne</vt:lpstr>
      <vt:lpstr>Wat willen we bereiken?</vt:lpstr>
      <vt:lpstr>Waar zetten we op in?</vt:lpstr>
      <vt:lpstr>Wat zetten we in de etalage?</vt:lpstr>
      <vt:lpstr>We gaan er samen voor (en kunnen het)</vt:lpstr>
      <vt:lpstr>Waar werken we aan? (1)</vt:lpstr>
      <vt:lpstr>Verschilmakersdag 20 september</vt:lpstr>
      <vt:lpstr>Wie doet er mee?</vt:lpstr>
      <vt:lpstr>Waar werken we aan? (2)</vt:lpstr>
      <vt:lpstr>Gemeenschappen en leden ondersteunen</vt:lpstr>
      <vt:lpstr>Wat gaat er verder de komende tijd gebeuren?</vt:lpstr>
      <vt:lpstr>PowerPoint-presentatie</vt:lpstr>
      <vt:lpstr>Samen het grote verhaal van liefde brengen</vt:lpstr>
    </vt:vector>
  </TitlesOfParts>
  <Company>Daedalus Presentaties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Hier een lange titel maken</dc:title>
  <dc:creator>Daedalus</dc:creator>
  <cp:lastModifiedBy>J.M. (Jan Marten) de Jong</cp:lastModifiedBy>
  <cp:revision>62</cp:revision>
  <cp:lastPrinted>2025-05-12T14:15:46Z</cp:lastPrinted>
  <dcterms:created xsi:type="dcterms:W3CDTF">2015-04-30T22:32:02Z</dcterms:created>
  <dcterms:modified xsi:type="dcterms:W3CDTF">2025-10-30T07:46:01Z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0x0101007E71F06708F540438AF9CB13848260B3</vt:lpwstr>
  </property>
  <property fmtid="{D5CDD505-2E9C-101B-9397-08002B2CF9AE}" pid="4" name="ArticulateGUID">
    <vt:lpwstr>2F201A2E-CE82-46C4-A30C-3926B6AF1E03</vt:lpwstr>
  </property>
  <property fmtid="{D5CDD505-2E9C-101B-9397-08002B2CF9AE}" pid="5" name="ArticulatePath">
    <vt:lpwstr>https://apgen.sharepoint.com/sites/BestuurOrganisatie/Gedeelde documenten/General/Regiobijeenkomsten/2025/02. Najaar/Communicatie/Presentatie regiobijeenkomst. Versie 3</vt:lpwstr>
  </property>
</Properties>
</file>