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2" r:id="rId5"/>
    <p:sldId id="802" r:id="rId6"/>
    <p:sldId id="993" r:id="rId7"/>
    <p:sldId id="1005" r:id="rId8"/>
    <p:sldId id="989" r:id="rId9"/>
    <p:sldId id="1006" r:id="rId10"/>
    <p:sldId id="994" r:id="rId11"/>
    <p:sldId id="1001" r:id="rId12"/>
    <p:sldId id="1007" r:id="rId13"/>
    <p:sldId id="1002" r:id="rId14"/>
    <p:sldId id="1008" r:id="rId15"/>
    <p:sldId id="965" r:id="rId16"/>
    <p:sldId id="1011" r:id="rId17"/>
    <p:sldId id="267" r:id="rId18"/>
    <p:sldId id="1009" r:id="rId19"/>
    <p:sldId id="1010" r:id="rId20"/>
  </p:sldIdLst>
  <p:sldSz cx="24341138" cy="13689013"/>
  <p:notesSz cx="6811963" cy="9945688"/>
  <p:defaultTextStyle>
    <a:defPPr>
      <a:defRPr lang="nl-NL"/>
    </a:defPPr>
    <a:lvl1pPr marL="0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1pPr>
    <a:lvl2pPr marL="1265181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2pPr>
    <a:lvl3pPr marL="2530361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3pPr>
    <a:lvl4pPr marL="3795542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4pPr>
    <a:lvl5pPr marL="5060725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5pPr>
    <a:lvl6pPr marL="6325903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6pPr>
    <a:lvl7pPr marL="7591086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7pPr>
    <a:lvl8pPr marL="8856264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8pPr>
    <a:lvl9pPr marL="10121444" algn="l" defTabSz="2530361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7">
          <p15:clr>
            <a:srgbClr val="A4A3A4"/>
          </p15:clr>
        </p15:guide>
        <p15:guide id="2" pos="76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01C560-DAD9-F120-691C-90E4E80D1F05}" name="A. (Annemieke)  Floor-Schreudering" initials="A(FS" userId="S::afloor@APGEN.NL::0ad5cdfa-b27b-45a8-b74f-2606446a6b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60502A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1010F-2653-4CB2-853E-9C63BED6B8D6}" v="28" dt="2025-06-16T05:36:13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267"/>
        <p:guide pos="766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3"/>
        <p:guide pos="214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. (Lilly) van Geest" userId="4fa07b03-6720-4e6c-bf5b-e57891708bbc" providerId="ADAL" clId="{7EF1010F-2653-4CB2-853E-9C63BED6B8D6}"/>
    <pc:docChg chg="delSld modSld">
      <pc:chgData name="L. (Lilly) van Geest" userId="4fa07b03-6720-4e6c-bf5b-e57891708bbc" providerId="ADAL" clId="{7EF1010F-2653-4CB2-853E-9C63BED6B8D6}" dt="2025-06-16T05:36:13.683" v="27" actId="6549"/>
      <pc:docMkLst>
        <pc:docMk/>
      </pc:docMkLst>
      <pc:sldChg chg="modNotesTx">
        <pc:chgData name="L. (Lilly) van Geest" userId="4fa07b03-6720-4e6c-bf5b-e57891708bbc" providerId="ADAL" clId="{7EF1010F-2653-4CB2-853E-9C63BED6B8D6}" dt="2025-06-16T05:35:43.425" v="26" actId="6549"/>
        <pc:sldMkLst>
          <pc:docMk/>
          <pc:sldMk cId="3784066588" sldId="262"/>
        </pc:sldMkLst>
      </pc:sldChg>
      <pc:sldChg chg="modNotesTx">
        <pc:chgData name="L. (Lilly) van Geest" userId="4fa07b03-6720-4e6c-bf5b-e57891708bbc" providerId="ADAL" clId="{7EF1010F-2653-4CB2-853E-9C63BED6B8D6}" dt="2025-06-16T05:35:13.246" v="23" actId="6549"/>
        <pc:sldMkLst>
          <pc:docMk/>
          <pc:sldMk cId="3987908155" sldId="267"/>
        </pc:sldMkLst>
      </pc:sldChg>
      <pc:sldChg chg="modNotesTx">
        <pc:chgData name="L. (Lilly) van Geest" userId="4fa07b03-6720-4e6c-bf5b-e57891708bbc" providerId="ADAL" clId="{7EF1010F-2653-4CB2-853E-9C63BED6B8D6}" dt="2025-06-16T05:31:34.038" v="0" actId="6549"/>
        <pc:sldMkLst>
          <pc:docMk/>
          <pc:sldMk cId="595006894" sldId="802"/>
        </pc:sldMkLst>
      </pc:sldChg>
      <pc:sldChg chg="modNotesTx">
        <pc:chgData name="L. (Lilly) van Geest" userId="4fa07b03-6720-4e6c-bf5b-e57891708bbc" providerId="ADAL" clId="{7EF1010F-2653-4CB2-853E-9C63BED6B8D6}" dt="2025-06-16T05:34:42.059" v="20" actId="6549"/>
        <pc:sldMkLst>
          <pc:docMk/>
          <pc:sldMk cId="329133947" sldId="965"/>
        </pc:sldMkLst>
      </pc:sldChg>
      <pc:sldChg chg="del">
        <pc:chgData name="L. (Lilly) van Geest" userId="4fa07b03-6720-4e6c-bf5b-e57891708bbc" providerId="ADAL" clId="{7EF1010F-2653-4CB2-853E-9C63BED6B8D6}" dt="2025-06-16T05:33:24.220" v="8" actId="47"/>
        <pc:sldMkLst>
          <pc:docMk/>
          <pc:sldMk cId="1046874917" sldId="972"/>
        </pc:sldMkLst>
      </pc:sldChg>
      <pc:sldChg chg="del">
        <pc:chgData name="L. (Lilly) van Geest" userId="4fa07b03-6720-4e6c-bf5b-e57891708bbc" providerId="ADAL" clId="{7EF1010F-2653-4CB2-853E-9C63BED6B8D6}" dt="2025-06-16T05:33:27.129" v="9" actId="47"/>
        <pc:sldMkLst>
          <pc:docMk/>
          <pc:sldMk cId="203472624" sldId="973"/>
        </pc:sldMkLst>
      </pc:sldChg>
      <pc:sldChg chg="del">
        <pc:chgData name="L. (Lilly) van Geest" userId="4fa07b03-6720-4e6c-bf5b-e57891708bbc" providerId="ADAL" clId="{7EF1010F-2653-4CB2-853E-9C63BED6B8D6}" dt="2025-06-16T05:33:29.194" v="10" actId="47"/>
        <pc:sldMkLst>
          <pc:docMk/>
          <pc:sldMk cId="2005744527" sldId="974"/>
        </pc:sldMkLst>
      </pc:sldChg>
      <pc:sldChg chg="del">
        <pc:chgData name="L. (Lilly) van Geest" userId="4fa07b03-6720-4e6c-bf5b-e57891708bbc" providerId="ADAL" clId="{7EF1010F-2653-4CB2-853E-9C63BED6B8D6}" dt="2025-06-16T05:33:35.346" v="13" actId="47"/>
        <pc:sldMkLst>
          <pc:docMk/>
          <pc:sldMk cId="1848760553" sldId="975"/>
        </pc:sldMkLst>
      </pc:sldChg>
      <pc:sldChg chg="del">
        <pc:chgData name="L. (Lilly) van Geest" userId="4fa07b03-6720-4e6c-bf5b-e57891708bbc" providerId="ADAL" clId="{7EF1010F-2653-4CB2-853E-9C63BED6B8D6}" dt="2025-06-16T05:33:33.566" v="12" actId="47"/>
        <pc:sldMkLst>
          <pc:docMk/>
          <pc:sldMk cId="490401906" sldId="976"/>
        </pc:sldMkLst>
      </pc:sldChg>
      <pc:sldChg chg="del">
        <pc:chgData name="L. (Lilly) van Geest" userId="4fa07b03-6720-4e6c-bf5b-e57891708bbc" providerId="ADAL" clId="{7EF1010F-2653-4CB2-853E-9C63BED6B8D6}" dt="2025-06-16T05:33:31.440" v="11" actId="47"/>
        <pc:sldMkLst>
          <pc:docMk/>
          <pc:sldMk cId="3454214706" sldId="977"/>
        </pc:sldMkLst>
      </pc:sldChg>
      <pc:sldChg chg="del">
        <pc:chgData name="L. (Lilly) van Geest" userId="4fa07b03-6720-4e6c-bf5b-e57891708bbc" providerId="ADAL" clId="{7EF1010F-2653-4CB2-853E-9C63BED6B8D6}" dt="2025-06-16T05:33:36.741" v="14" actId="47"/>
        <pc:sldMkLst>
          <pc:docMk/>
          <pc:sldMk cId="2249608884" sldId="978"/>
        </pc:sldMkLst>
      </pc:sldChg>
      <pc:sldChg chg="del">
        <pc:chgData name="L. (Lilly) van Geest" userId="4fa07b03-6720-4e6c-bf5b-e57891708bbc" providerId="ADAL" clId="{7EF1010F-2653-4CB2-853E-9C63BED6B8D6}" dt="2025-06-16T05:34:32.425" v="18" actId="47"/>
        <pc:sldMkLst>
          <pc:docMk/>
          <pc:sldMk cId="2437766549" sldId="979"/>
        </pc:sldMkLst>
      </pc:sldChg>
      <pc:sldChg chg="del">
        <pc:chgData name="L. (Lilly) van Geest" userId="4fa07b03-6720-4e6c-bf5b-e57891708bbc" providerId="ADAL" clId="{7EF1010F-2653-4CB2-853E-9C63BED6B8D6}" dt="2025-06-16T05:34:35.575" v="19" actId="47"/>
        <pc:sldMkLst>
          <pc:docMk/>
          <pc:sldMk cId="3661415689" sldId="980"/>
        </pc:sldMkLst>
      </pc:sldChg>
      <pc:sldChg chg="del">
        <pc:chgData name="L. (Lilly) van Geest" userId="4fa07b03-6720-4e6c-bf5b-e57891708bbc" providerId="ADAL" clId="{7EF1010F-2653-4CB2-853E-9C63BED6B8D6}" dt="2025-06-16T05:34:29.806" v="17" actId="47"/>
        <pc:sldMkLst>
          <pc:docMk/>
          <pc:sldMk cId="254971805" sldId="985"/>
        </pc:sldMkLst>
      </pc:sldChg>
      <pc:sldChg chg="modNotesTx">
        <pc:chgData name="L. (Lilly) van Geest" userId="4fa07b03-6720-4e6c-bf5b-e57891708bbc" providerId="ADAL" clId="{7EF1010F-2653-4CB2-853E-9C63BED6B8D6}" dt="2025-06-16T05:32:03.563" v="3" actId="6549"/>
        <pc:sldMkLst>
          <pc:docMk/>
          <pc:sldMk cId="3129153419" sldId="989"/>
        </pc:sldMkLst>
      </pc:sldChg>
      <pc:sldChg chg="modNotesTx">
        <pc:chgData name="L. (Lilly) van Geest" userId="4fa07b03-6720-4e6c-bf5b-e57891708bbc" providerId="ADAL" clId="{7EF1010F-2653-4CB2-853E-9C63BED6B8D6}" dt="2025-06-16T05:31:44.715" v="1" actId="6549"/>
        <pc:sldMkLst>
          <pc:docMk/>
          <pc:sldMk cId="373931426" sldId="993"/>
        </pc:sldMkLst>
      </pc:sldChg>
      <pc:sldChg chg="modNotesTx">
        <pc:chgData name="L. (Lilly) van Geest" userId="4fa07b03-6720-4e6c-bf5b-e57891708bbc" providerId="ADAL" clId="{7EF1010F-2653-4CB2-853E-9C63BED6B8D6}" dt="2025-06-16T05:33:07.687" v="6" actId="6549"/>
        <pc:sldMkLst>
          <pc:docMk/>
          <pc:sldMk cId="346289374" sldId="994"/>
        </pc:sldMkLst>
      </pc:sldChg>
      <pc:sldChg chg="del">
        <pc:chgData name="L. (Lilly) van Geest" userId="4fa07b03-6720-4e6c-bf5b-e57891708bbc" providerId="ADAL" clId="{7EF1010F-2653-4CB2-853E-9C63BED6B8D6}" dt="2025-06-16T05:33:21.509" v="7" actId="47"/>
        <pc:sldMkLst>
          <pc:docMk/>
          <pc:sldMk cId="2692445579" sldId="1000"/>
        </pc:sldMkLst>
      </pc:sldChg>
      <pc:sldChg chg="modNotesTx">
        <pc:chgData name="L. (Lilly) van Geest" userId="4fa07b03-6720-4e6c-bf5b-e57891708bbc" providerId="ADAL" clId="{7EF1010F-2653-4CB2-853E-9C63BED6B8D6}" dt="2025-06-16T05:33:48.883" v="15" actId="6549"/>
        <pc:sldMkLst>
          <pc:docMk/>
          <pc:sldMk cId="1197259486" sldId="1001"/>
        </pc:sldMkLst>
      </pc:sldChg>
      <pc:sldChg chg="modNotesTx">
        <pc:chgData name="L. (Lilly) van Geest" userId="4fa07b03-6720-4e6c-bf5b-e57891708bbc" providerId="ADAL" clId="{7EF1010F-2653-4CB2-853E-9C63BED6B8D6}" dt="2025-06-16T05:36:13.683" v="27" actId="6549"/>
        <pc:sldMkLst>
          <pc:docMk/>
          <pc:sldMk cId="4278807079" sldId="1002"/>
        </pc:sldMkLst>
      </pc:sldChg>
      <pc:sldChg chg="modNotesTx">
        <pc:chgData name="L. (Lilly) van Geest" userId="4fa07b03-6720-4e6c-bf5b-e57891708bbc" providerId="ADAL" clId="{7EF1010F-2653-4CB2-853E-9C63BED6B8D6}" dt="2025-06-16T05:31:55.459" v="2" actId="6549"/>
        <pc:sldMkLst>
          <pc:docMk/>
          <pc:sldMk cId="1751264876" sldId="1005"/>
        </pc:sldMkLst>
      </pc:sldChg>
      <pc:sldChg chg="modNotesTx">
        <pc:chgData name="L. (Lilly) van Geest" userId="4fa07b03-6720-4e6c-bf5b-e57891708bbc" providerId="ADAL" clId="{7EF1010F-2653-4CB2-853E-9C63BED6B8D6}" dt="2025-06-16T05:32:23.047" v="4" actId="6549"/>
        <pc:sldMkLst>
          <pc:docMk/>
          <pc:sldMk cId="1264251492" sldId="1006"/>
        </pc:sldMkLst>
      </pc:sldChg>
      <pc:sldChg chg="modNotesTx">
        <pc:chgData name="L. (Lilly) van Geest" userId="4fa07b03-6720-4e6c-bf5b-e57891708bbc" providerId="ADAL" clId="{7EF1010F-2653-4CB2-853E-9C63BED6B8D6}" dt="2025-06-16T05:34:15.575" v="16" actId="6549"/>
        <pc:sldMkLst>
          <pc:docMk/>
          <pc:sldMk cId="2358883036" sldId="1007"/>
        </pc:sldMkLst>
      </pc:sldChg>
      <pc:sldChg chg="modNotesTx">
        <pc:chgData name="L. (Lilly) van Geest" userId="4fa07b03-6720-4e6c-bf5b-e57891708bbc" providerId="ADAL" clId="{7EF1010F-2653-4CB2-853E-9C63BED6B8D6}" dt="2025-06-16T05:34:51.518" v="21" actId="6549"/>
        <pc:sldMkLst>
          <pc:docMk/>
          <pc:sldMk cId="3169716553" sldId="1008"/>
        </pc:sldMkLst>
      </pc:sldChg>
      <pc:sldChg chg="modNotesTx">
        <pc:chgData name="L. (Lilly) van Geest" userId="4fa07b03-6720-4e6c-bf5b-e57891708bbc" providerId="ADAL" clId="{7EF1010F-2653-4CB2-853E-9C63BED6B8D6}" dt="2025-06-16T05:35:20.906" v="24" actId="6549"/>
        <pc:sldMkLst>
          <pc:docMk/>
          <pc:sldMk cId="1203764377" sldId="1009"/>
        </pc:sldMkLst>
      </pc:sldChg>
      <pc:sldChg chg="modNotesTx">
        <pc:chgData name="L. (Lilly) van Geest" userId="4fa07b03-6720-4e6c-bf5b-e57891708bbc" providerId="ADAL" clId="{7EF1010F-2653-4CB2-853E-9C63BED6B8D6}" dt="2025-06-16T05:35:29.124" v="25" actId="6549"/>
        <pc:sldMkLst>
          <pc:docMk/>
          <pc:sldMk cId="2647142603" sldId="1010"/>
        </pc:sldMkLst>
      </pc:sldChg>
      <pc:sldChg chg="modNotesTx">
        <pc:chgData name="L. (Lilly) van Geest" userId="4fa07b03-6720-4e6c-bf5b-e57891708bbc" providerId="ADAL" clId="{7EF1010F-2653-4CB2-853E-9C63BED6B8D6}" dt="2025-06-16T05:35:01.100" v="22" actId="6549"/>
        <pc:sldMkLst>
          <pc:docMk/>
          <pc:sldMk cId="3148604789" sldId="10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D96AC-2081-4B49-A77D-F0D898984DC1}" type="datetimeFigureOut">
              <a:rPr lang="nl-NL" smtClean="0"/>
              <a:t>15-6-2025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632438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8536" y="9632438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287CB-A2AB-4603-BA7C-83034095DD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377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4D11E-580D-4314-94EE-02B2CC567AFE}" type="datetimeFigureOut">
              <a:rPr lang="nl-NL" smtClean="0"/>
              <a:t>15-6-2025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539750"/>
            <a:ext cx="5761037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25981" y="4140000"/>
            <a:ext cx="5760000" cy="522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632438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8536" y="9632438"/>
            <a:ext cx="2951851" cy="31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BD34B-2CB5-4797-8A7C-46A2DAE282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63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496407" indent="-496407" algn="l" defTabSz="2530361" rtl="0" eaLnBrk="1" latinLnBrk="0" hangingPunct="1">
      <a:buFont typeface="Arial" panose="020B0604020202020204" pitchFamily="34" charset="0"/>
      <a:buChar char="•"/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1489224" indent="-496407" algn="l" defTabSz="2530361" rtl="0" eaLnBrk="1" latinLnBrk="0" hangingPunct="1">
      <a:buFont typeface="Arial" panose="020B0604020202020204" pitchFamily="34" charset="0"/>
      <a:buChar char="•"/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2482041" indent="-496407" algn="l" defTabSz="2530361" rtl="0" eaLnBrk="1" latinLnBrk="0" hangingPunct="1">
      <a:buFont typeface="Arial" panose="020B0604020202020204" pitchFamily="34" charset="0"/>
      <a:buChar char="–"/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479246" indent="-500802" algn="l" defTabSz="2530361" rtl="0" eaLnBrk="1" latinLnBrk="0" hangingPunct="1">
      <a:buFont typeface="Arial" panose="020B0604020202020204" pitchFamily="34" charset="0"/>
      <a:buChar char="–"/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472063" indent="-500802" algn="l" defTabSz="2530361" rtl="0" eaLnBrk="1" latinLnBrk="0" hangingPunct="1">
      <a:buFont typeface="Arial" panose="020B0604020202020204" pitchFamily="34" charset="0"/>
      <a:buChar char="–"/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6325903" algn="l" defTabSz="2530361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7591086" algn="l" defTabSz="2530361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8856264" algn="l" defTabSz="2530361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10121444" algn="l" defTabSz="2530361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25463" y="539750"/>
            <a:ext cx="5761037" cy="32416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53036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16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5B26-F42B-DA22-5EA0-29EB78D7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927B1F-45D7-83E0-A532-9433D2AD0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033724-56F3-8573-279A-F31AB7620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  <a:p>
            <a:pPr marL="628650" lvl="1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578842-2AD2-6DFF-B95B-65BA95B83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133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793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53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5B22C-47F7-1C4D-5FB8-946024B1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67FA2D-AFE5-08D8-BF21-774F4E80D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52FA4F-3AAE-14FD-3CCB-BC4192B6C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  <a:p>
            <a:pPr marL="628650" lvl="1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79B476-C07A-A2CE-72E9-7F9BF6D7C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905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224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606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88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40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F7E10-67A6-DDF6-BF0B-0AD7D69AF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8E5924-2D08-3053-3CE9-314DE02C0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BE0DE7-95F4-0D7D-B779-10964D114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anose="05050102010706020507" pitchFamily="18" charset="2"/>
              <a:buNone/>
            </a:pPr>
            <a:endParaRPr lang="nl-NL" sz="36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555663-EA7C-BCEB-FE25-265F1511C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165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04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227BD-75E1-FE39-750E-675E68CC1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7FFD46-F946-229E-91E8-64C54A3FF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3214DD4-131E-9D65-09A0-974BE0309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nl-NL" sz="36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nl-NL" sz="36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nl-NL"/>
          </a:p>
          <a:p>
            <a:pPr marL="628650" lvl="1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pPr marL="171450" indent="-171450">
              <a:buFontTx/>
              <a:buChar char="-"/>
            </a:pPr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6D51980-B5F0-8031-5384-FB00A07B6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28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64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877F4-E71A-6414-65BE-6A1E9D2E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37E456-BF00-B5CA-2766-5583581ED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0191054-C3C6-BE2C-AB11-AF983C883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530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5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A3EA1B-A0F7-FB58-61E3-551CF6B60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81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8491-5A66-5A95-C676-74E16A6FC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8CA0F5-0EDB-937F-20FE-04E3FDE47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3DC1CB-55BC-6802-0A42-29A81FD70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530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5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8A7D8C-DCCE-1BD2-2153-DF2641A4F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2BE05-4861-9A48-9A97-563E6E4DD25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197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301875" rtl="0" eaLnBrk="1" fontAlgn="auto" latinLnBrk="0" hangingPunct="1">
              <a:lnSpc>
                <a:spcPct val="100000"/>
              </a:lnSpc>
              <a:spcBef>
                <a:spcPts val="15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D34B-2CB5-4797-8A7C-46A2DAE2821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91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Huisstijl groep"/>
          <p:cNvGrpSpPr/>
          <p:nvPr userDrawn="1"/>
        </p:nvGrpSpPr>
        <p:grpSpPr>
          <a:xfrm>
            <a:off x="12" y="0"/>
            <a:ext cx="24341135" cy="13693064"/>
            <a:chOff x="1" y="0"/>
            <a:chExt cx="9143999" cy="5145022"/>
          </a:xfrm>
        </p:grpSpPr>
        <p:pic>
          <p:nvPicPr>
            <p:cNvPr id="5" name="Huisstijl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1" y="0"/>
              <a:ext cx="9143998" cy="5145022"/>
            </a:xfrm>
            <a:prstGeom prst="rect">
              <a:avLst/>
            </a:prstGeom>
          </p:spPr>
        </p:pic>
        <p:sp>
          <p:nvSpPr>
            <p:cNvPr id="8" name="Cirkel"/>
            <p:cNvSpPr>
              <a:spLocks/>
            </p:cNvSpPr>
            <p:nvPr userDrawn="1"/>
          </p:nvSpPr>
          <p:spPr bwMode="ltGray">
            <a:xfrm>
              <a:off x="4859338" y="540000"/>
              <a:ext cx="4284662" cy="4604400"/>
            </a:xfrm>
            <a:custGeom>
              <a:avLst/>
              <a:gdLst/>
              <a:ahLst/>
              <a:cxnLst/>
              <a:rect l="l" t="t" r="r" b="b"/>
              <a:pathLst>
                <a:path w="4284662" h="4604400">
                  <a:moveTo>
                    <a:pt x="2916000" y="0"/>
                  </a:moveTo>
                  <a:cubicBezTo>
                    <a:pt x="3410853" y="0"/>
                    <a:pt x="3876915" y="123265"/>
                    <a:pt x="4284662" y="341696"/>
                  </a:cubicBezTo>
                  <a:lnTo>
                    <a:pt x="4284662" y="1155469"/>
                  </a:lnTo>
                  <a:cubicBezTo>
                    <a:pt x="3907813" y="859358"/>
                    <a:pt x="3432385" y="683999"/>
                    <a:pt x="2916000" y="683999"/>
                  </a:cubicBezTo>
                  <a:cubicBezTo>
                    <a:pt x="1683300" y="683999"/>
                    <a:pt x="684000" y="1683299"/>
                    <a:pt x="684000" y="2915999"/>
                  </a:cubicBezTo>
                  <a:cubicBezTo>
                    <a:pt x="684000" y="3591271"/>
                    <a:pt x="983873" y="4196503"/>
                    <a:pt x="1458920" y="4604400"/>
                  </a:cubicBezTo>
                  <a:lnTo>
                    <a:pt x="541406" y="4604400"/>
                  </a:lnTo>
                  <a:cubicBezTo>
                    <a:pt x="199728" y="4129161"/>
                    <a:pt x="0" y="3545905"/>
                    <a:pt x="0" y="2916000"/>
                  </a:cubicBezTo>
                  <a:cubicBezTo>
                    <a:pt x="0" y="1305538"/>
                    <a:pt x="1305538" y="0"/>
                    <a:pt x="2916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 bwMode="auto">
          <a:xfrm>
            <a:off x="1246646" y="7569078"/>
            <a:ext cx="21847862" cy="3353389"/>
          </a:xfrm>
        </p:spPr>
        <p:txBody>
          <a:bodyPr>
            <a:normAutofit/>
          </a:bodyPr>
          <a:lstStyle>
            <a:lvl1pPr marL="0" indent="0" algn="l">
              <a:buNone/>
              <a:defRPr sz="5600">
                <a:solidFill>
                  <a:schemeClr val="bg1"/>
                </a:solidFill>
                <a:latin typeface="+mj-lt"/>
              </a:defRPr>
            </a:lvl1pPr>
            <a:lvl2pPr marL="126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530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9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060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325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59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85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246646" y="4215689"/>
            <a:ext cx="21847862" cy="3353389"/>
          </a:xfrm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30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1x beeld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7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5907988" y="1766052"/>
            <a:ext cx="7187344" cy="10155978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6"/>
          </p:nvPr>
        </p:nvSpPr>
        <p:spPr>
          <a:xfrm>
            <a:off x="1246639" y="2625224"/>
            <a:ext cx="14182094" cy="9006245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642" y="766489"/>
            <a:ext cx="14182094" cy="1341356"/>
          </a:xfrm>
        </p:spPr>
        <p:txBody>
          <a:bodyPr/>
          <a:lstStyle/>
          <a:p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74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1x beeld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10" name="Afbeelding 9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5907988" y="1766052"/>
            <a:ext cx="7187344" cy="10155978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6" hasCustomPrompt="1"/>
          </p:nvPr>
        </p:nvSpPr>
        <p:spPr>
          <a:xfrm>
            <a:off x="1246639" y="2625224"/>
            <a:ext cx="14182094" cy="9006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 sz="35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r>
              <a:rPr lang="nl-NL" sz="27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1_Tekst en 1x beeld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642" y="766489"/>
            <a:ext cx="14182094" cy="1341356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58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x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10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/>
          <p:cNvSpPr>
            <a:spLocks noGrp="1" noChangeAspect="1"/>
          </p:cNvSpPr>
          <p:nvPr>
            <p:ph type="pic" sz="quarter" idx="15"/>
          </p:nvPr>
        </p:nvSpPr>
        <p:spPr bwMode="gray">
          <a:xfrm>
            <a:off x="15907988" y="7131582"/>
            <a:ext cx="7187344" cy="4791383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5907988" y="1766052"/>
            <a:ext cx="7187344" cy="4790556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6"/>
          </p:nvPr>
        </p:nvSpPr>
        <p:spPr>
          <a:xfrm>
            <a:off x="1246639" y="2625224"/>
            <a:ext cx="14182094" cy="9006245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642" y="766489"/>
            <a:ext cx="14182094" cy="1341356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56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x beeld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12" name="Afbeelding 11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/>
          <p:cNvSpPr>
            <a:spLocks noGrp="1" noChangeAspect="1"/>
          </p:cNvSpPr>
          <p:nvPr>
            <p:ph type="pic" sz="quarter" idx="15"/>
          </p:nvPr>
        </p:nvSpPr>
        <p:spPr bwMode="gray">
          <a:xfrm>
            <a:off x="15907988" y="7131582"/>
            <a:ext cx="7187344" cy="4791383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5907988" y="1766052"/>
            <a:ext cx="7187344" cy="4790556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6"/>
          </p:nvPr>
        </p:nvSpPr>
        <p:spPr>
          <a:xfrm>
            <a:off x="1246639" y="2625224"/>
            <a:ext cx="14182094" cy="9006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642" y="766489"/>
            <a:ext cx="14182094" cy="1341356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11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n 2x beeld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8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2458063" y="3012429"/>
            <a:ext cx="10637269" cy="7664889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7" name="Tijdelijke aanduiding voor afbeelding 5"/>
          <p:cNvSpPr>
            <a:spLocks noGrp="1" noChangeAspect="1"/>
          </p:cNvSpPr>
          <p:nvPr>
            <p:ph type="pic" sz="quarter" idx="13"/>
          </p:nvPr>
        </p:nvSpPr>
        <p:spPr bwMode="gray">
          <a:xfrm>
            <a:off x="1246639" y="3012429"/>
            <a:ext cx="10637269" cy="7664160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64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n 2x beeld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10" name="Afbeelding 9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2458063" y="3012429"/>
            <a:ext cx="10637269" cy="7664889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7" name="Tijdelijke aanduiding voor afbeelding 5"/>
          <p:cNvSpPr>
            <a:spLocks noGrp="1" noChangeAspect="1"/>
          </p:cNvSpPr>
          <p:nvPr>
            <p:ph type="pic" sz="quarter" idx="13"/>
          </p:nvPr>
        </p:nvSpPr>
        <p:spPr bwMode="gray">
          <a:xfrm>
            <a:off x="1246639" y="3012429"/>
            <a:ext cx="10637269" cy="7664160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0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n 3x beeld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10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/>
          <p:cNvSpPr>
            <a:spLocks noGrp="1" noChangeAspect="1"/>
          </p:cNvSpPr>
          <p:nvPr>
            <p:ph type="pic" sz="quarter" idx="15"/>
          </p:nvPr>
        </p:nvSpPr>
        <p:spPr bwMode="gray">
          <a:xfrm>
            <a:off x="12458063" y="7131578"/>
            <a:ext cx="10637269" cy="3545011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2458063" y="3012429"/>
            <a:ext cx="10637269" cy="3545011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7" name="Tijdelijke aanduiding voor afbeelding 5"/>
          <p:cNvSpPr>
            <a:spLocks noGrp="1" noChangeAspect="1"/>
          </p:cNvSpPr>
          <p:nvPr>
            <p:ph type="pic" sz="quarter" idx="13"/>
          </p:nvPr>
        </p:nvSpPr>
        <p:spPr bwMode="gray">
          <a:xfrm>
            <a:off x="1246639" y="3012429"/>
            <a:ext cx="10637269" cy="7664160"/>
          </a:xfrm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75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n 3x beeld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12" name="Afbeelding 11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/>
          <p:cNvSpPr>
            <a:spLocks noGrp="1" noChangeAspect="1"/>
          </p:cNvSpPr>
          <p:nvPr>
            <p:ph type="pic" sz="quarter" idx="15"/>
          </p:nvPr>
        </p:nvSpPr>
        <p:spPr bwMode="gray">
          <a:xfrm>
            <a:off x="12458063" y="7131578"/>
            <a:ext cx="10637269" cy="3545011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9" name="Tijdelijke aanduiding voor afbeelding 6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2458063" y="3012429"/>
            <a:ext cx="10637269" cy="3545011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7" name="Tijdelijke aanduiding voor afbeelding 5"/>
          <p:cNvSpPr>
            <a:spLocks noGrp="1" noChangeAspect="1"/>
          </p:cNvSpPr>
          <p:nvPr>
            <p:ph type="pic" sz="quarter" idx="13"/>
          </p:nvPr>
        </p:nvSpPr>
        <p:spPr bwMode="gray">
          <a:xfrm>
            <a:off x="1246639" y="3012429"/>
            <a:ext cx="10637269" cy="7664160"/>
          </a:xfrm>
        </p:spPr>
        <p:txBody>
          <a:bodyPr tIns="298861" anchor="t" anchorCtr="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4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6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15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7" name="Afbeelding 6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4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" y="0"/>
            <a:ext cx="24341133" cy="13693064"/>
          </a:xfrm>
          <a:prstGeom prst="rect">
            <a:avLst/>
          </a:prstGeom>
        </p:spPr>
      </p:pic>
      <p:sp>
        <p:nvSpPr>
          <p:cNvPr id="6" name="Tijdelijke aanduiding voor afbeelding 1"/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0" y="3113861"/>
            <a:ext cx="24341138" cy="6519180"/>
          </a:xfrm>
          <a:solidFill>
            <a:schemeClr val="bg2">
              <a:lumMod val="75000"/>
            </a:schemeClr>
          </a:solidFill>
        </p:spPr>
        <p:txBody>
          <a:bodyPr tIns="298861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9" name="Cirkelhouder 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5237169" y="3777160"/>
            <a:ext cx="9103969" cy="9911859"/>
          </a:xfrm>
          <a:blipFill>
            <a:blip r:embed="rId3"/>
            <a:stretch>
              <a:fillRect/>
            </a:stretch>
          </a:blipFill>
        </p:spPr>
        <p:txBody>
          <a:bodyPr tIns="0" bIns="1992410" anchor="ctr" anchorCtr="1">
            <a:normAutofit/>
          </a:bodyPr>
          <a:lstStyle>
            <a:lvl1pPr marL="0" indent="0" algn="ctr">
              <a:buNone/>
              <a:defRPr sz="3700" baseline="0"/>
            </a:lvl1pPr>
          </a:lstStyle>
          <a:p>
            <a:r>
              <a:rPr lang="nl-NL"/>
              <a:t>Cirkelhouder</a:t>
            </a:r>
          </a:p>
        </p:txBody>
      </p:sp>
      <p:sp>
        <p:nvSpPr>
          <p:cNvPr id="3" name="Ondertitel 4"/>
          <p:cNvSpPr>
            <a:spLocks noGrp="1"/>
          </p:cNvSpPr>
          <p:nvPr>
            <p:ph type="subTitle" idx="1"/>
          </p:nvPr>
        </p:nvSpPr>
        <p:spPr bwMode="auto">
          <a:xfrm>
            <a:off x="1246646" y="11114090"/>
            <a:ext cx="21847862" cy="1245544"/>
          </a:xfrm>
        </p:spPr>
        <p:txBody>
          <a:bodyPr>
            <a:normAutofit/>
          </a:bodyPr>
          <a:lstStyle>
            <a:lvl1pPr marL="0" indent="0" algn="l">
              <a:buNone/>
              <a:defRPr sz="5600">
                <a:solidFill>
                  <a:schemeClr val="bg1"/>
                </a:solidFill>
                <a:latin typeface="+mj-lt"/>
              </a:defRPr>
            </a:lvl1pPr>
            <a:lvl2pPr marL="126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530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9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060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325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59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85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2" name="Titel 3"/>
          <p:cNvSpPr>
            <a:spLocks noGrp="1"/>
          </p:cNvSpPr>
          <p:nvPr>
            <p:ph type="ctrTitle"/>
          </p:nvPr>
        </p:nvSpPr>
        <p:spPr bwMode="auto">
          <a:xfrm>
            <a:off x="1246646" y="9868545"/>
            <a:ext cx="21847862" cy="1246055"/>
          </a:xfrm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11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5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71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6" name="Afbeelding 5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72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8" name="Cirkel"/>
          <p:cNvSpPr>
            <a:spLocks/>
          </p:cNvSpPr>
          <p:nvPr userDrawn="1"/>
        </p:nvSpPr>
        <p:spPr bwMode="gray">
          <a:xfrm>
            <a:off x="12935457" y="1437167"/>
            <a:ext cx="11405681" cy="12254242"/>
          </a:xfrm>
          <a:custGeom>
            <a:avLst/>
            <a:gdLst/>
            <a:ahLst/>
            <a:cxnLst/>
            <a:rect l="l" t="t" r="r" b="b"/>
            <a:pathLst>
              <a:path w="4284662" h="4604400">
                <a:moveTo>
                  <a:pt x="2916000" y="0"/>
                </a:moveTo>
                <a:cubicBezTo>
                  <a:pt x="3410853" y="0"/>
                  <a:pt x="3876915" y="123265"/>
                  <a:pt x="4284662" y="341696"/>
                </a:cubicBezTo>
                <a:lnTo>
                  <a:pt x="4284662" y="1155469"/>
                </a:lnTo>
                <a:cubicBezTo>
                  <a:pt x="3907813" y="859358"/>
                  <a:pt x="3432385" y="683999"/>
                  <a:pt x="2916000" y="683999"/>
                </a:cubicBezTo>
                <a:cubicBezTo>
                  <a:pt x="1683300" y="683999"/>
                  <a:pt x="684000" y="1683299"/>
                  <a:pt x="684000" y="2915999"/>
                </a:cubicBezTo>
                <a:cubicBezTo>
                  <a:pt x="684000" y="3591271"/>
                  <a:pt x="983873" y="4196503"/>
                  <a:pt x="1458920" y="4604400"/>
                </a:cubicBezTo>
                <a:lnTo>
                  <a:pt x="541406" y="4604400"/>
                </a:lnTo>
                <a:cubicBezTo>
                  <a:pt x="199728" y="4129161"/>
                  <a:pt x="0" y="3545905"/>
                  <a:pt x="0" y="2916000"/>
                </a:cubicBezTo>
                <a:cubicBezTo>
                  <a:pt x="0" y="1305538"/>
                  <a:pt x="1305538" y="0"/>
                  <a:pt x="2916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0" hasCustomPrompt="1"/>
          </p:nvPr>
        </p:nvSpPr>
        <p:spPr bwMode="auto">
          <a:xfrm>
            <a:off x="1246600" y="7687194"/>
            <a:ext cx="21849525" cy="1245544"/>
          </a:xfrm>
        </p:spPr>
        <p:txBody>
          <a:bodyPr wrap="square" anchor="t" anchorCtr="0"/>
          <a:lstStyle>
            <a:lvl1pPr marL="0" indent="0">
              <a:buNone/>
              <a:defRPr lang="nl-NL" sz="2100" b="0" i="0" dirty="0">
                <a:solidFill>
                  <a:schemeClr val="bg1"/>
                </a:solidFill>
                <a:latin typeface="Arial"/>
                <a:cs typeface="Arial"/>
              </a:defRPr>
            </a:lvl1pPr>
            <a:lvl2pPr marL="1265181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2pPr>
            <a:lvl3pPr marL="253036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3pPr>
            <a:lvl4pPr marL="3795542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506072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32590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59108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85626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z="2100">
                <a:solidFill>
                  <a:schemeClr val="bg1"/>
                </a:solidFill>
                <a:latin typeface="+mj-lt"/>
              </a:rPr>
              <a:t>Klik hier om de copyright tekst toe te voegen</a:t>
            </a:r>
          </a:p>
        </p:txBody>
      </p:sp>
      <p:sp>
        <p:nvSpPr>
          <p:cNvPr id="3" name="Tijdelijke aanduiding voor tekst 2"/>
          <p:cNvSpPr>
            <a:spLocks noGrp="1"/>
          </p:cNvSpPr>
          <p:nvPr userDrawn="1">
            <p:ph type="body" idx="1"/>
          </p:nvPr>
        </p:nvSpPr>
        <p:spPr bwMode="auto">
          <a:xfrm>
            <a:off x="1245807" y="6227723"/>
            <a:ext cx="21849525" cy="1245544"/>
          </a:xfrm>
        </p:spPr>
        <p:txBody>
          <a:bodyPr anchor="t" anchorCtr="0"/>
          <a:lstStyle>
            <a:lvl1pPr marL="0" indent="0">
              <a:buNone/>
              <a:defRPr sz="5600">
                <a:solidFill>
                  <a:schemeClr val="bg1"/>
                </a:solidFill>
                <a:latin typeface="+mj-lt"/>
              </a:defRPr>
            </a:lvl1pPr>
            <a:lvl2pPr marL="1265181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2pPr>
            <a:lvl3pPr marL="253036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3pPr>
            <a:lvl4pPr marL="3795542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506072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32590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59108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85626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om</a:t>
            </a:r>
            <a:r>
              <a:rPr lang="en-US"/>
              <a:t> de </a:t>
            </a:r>
            <a:r>
              <a:rPr lang="en-US" err="1"/>
              <a:t>tekststijl</a:t>
            </a:r>
            <a:r>
              <a:rPr lang="en-US"/>
              <a:t> van het model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auto">
          <a:xfrm>
            <a:off x="1245807" y="2874333"/>
            <a:ext cx="21849525" cy="3353389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83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23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houd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5" name="Cirkel"/>
          <p:cNvSpPr>
            <a:spLocks noChangeAspect="1"/>
          </p:cNvSpPr>
          <p:nvPr userDrawn="1"/>
        </p:nvSpPr>
        <p:spPr bwMode="auto">
          <a:xfrm>
            <a:off x="9680043" y="766489"/>
            <a:ext cx="12323899" cy="12321309"/>
          </a:xfrm>
          <a:custGeom>
            <a:avLst/>
            <a:gdLst/>
            <a:ahLst/>
            <a:cxnLst/>
            <a:rect l="l" t="t" r="r" b="b"/>
            <a:pathLst>
              <a:path w="4521600" h="4521600">
                <a:moveTo>
                  <a:pt x="2260800" y="540000"/>
                </a:moveTo>
                <a:cubicBezTo>
                  <a:pt x="1310428" y="540000"/>
                  <a:pt x="540000" y="1310428"/>
                  <a:pt x="540000" y="2260800"/>
                </a:cubicBezTo>
                <a:cubicBezTo>
                  <a:pt x="540000" y="3211172"/>
                  <a:pt x="1310428" y="3981600"/>
                  <a:pt x="2260800" y="3981600"/>
                </a:cubicBezTo>
                <a:cubicBezTo>
                  <a:pt x="3211172" y="3981600"/>
                  <a:pt x="3981600" y="3211172"/>
                  <a:pt x="3981600" y="2260800"/>
                </a:cubicBezTo>
                <a:cubicBezTo>
                  <a:pt x="3981600" y="1310428"/>
                  <a:pt x="3211172" y="540000"/>
                  <a:pt x="2260800" y="540000"/>
                </a:cubicBezTo>
                <a:close/>
                <a:moveTo>
                  <a:pt x="2260800" y="0"/>
                </a:moveTo>
                <a:cubicBezTo>
                  <a:pt x="3509405" y="0"/>
                  <a:pt x="4521600" y="1012195"/>
                  <a:pt x="4521600" y="2260800"/>
                </a:cubicBezTo>
                <a:cubicBezTo>
                  <a:pt x="4521600" y="3509405"/>
                  <a:pt x="3509405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Tijdelijke aanduiding voor dianumm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 userDrawn="1">
            <p:ph type="body" idx="1"/>
          </p:nvPr>
        </p:nvSpPr>
        <p:spPr bwMode="auto">
          <a:xfrm>
            <a:off x="13417208" y="2471434"/>
            <a:ext cx="6708241" cy="8910434"/>
          </a:xfrm>
        </p:spPr>
        <p:txBody>
          <a:bodyPr anchor="ctr" anchorCtr="0">
            <a:normAutofit/>
          </a:bodyPr>
          <a:lstStyle>
            <a:lvl1pPr marL="0" indent="0">
              <a:buNone/>
              <a:tabLst>
                <a:tab pos="5777992" algn="l"/>
              </a:tabLst>
              <a:defRPr sz="5100">
                <a:solidFill>
                  <a:schemeClr val="tx1"/>
                </a:solidFill>
                <a:latin typeface="+mn-lt"/>
              </a:defRPr>
            </a:lvl1pPr>
            <a:lvl2pPr marL="1265181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2pPr>
            <a:lvl3pPr marL="253036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3pPr>
            <a:lvl4pPr marL="3795542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506072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32590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59108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85626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om</a:t>
            </a:r>
            <a:r>
              <a:rPr lang="en-US"/>
              <a:t> de </a:t>
            </a:r>
            <a:r>
              <a:rPr lang="en-US" err="1"/>
              <a:t>tekststijl</a:t>
            </a:r>
            <a:r>
              <a:rPr lang="en-US"/>
              <a:t> van het model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auto">
          <a:xfrm>
            <a:off x="1245806" y="5250449"/>
            <a:ext cx="7666500" cy="3353389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8300" b="1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57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houd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0" y="30431"/>
            <a:ext cx="24341138" cy="13693069"/>
          </a:xfrm>
          <a:prstGeom prst="rect">
            <a:avLst/>
          </a:prstGeom>
        </p:spPr>
      </p:pic>
      <p:pic>
        <p:nvPicPr>
          <p:cNvPr id="6" name="Afbeelding 5" descr="Cirkel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00" y="766800"/>
            <a:ext cx="12332208" cy="12332208"/>
          </a:xfrm>
          <a:prstGeom prst="rect">
            <a:avLst/>
          </a:prstGeom>
        </p:spPr>
      </p:pic>
      <p:sp>
        <p:nvSpPr>
          <p:cNvPr id="11" name="Tijdelijke aanduiding voor dianumm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 userDrawn="1">
            <p:ph type="body" idx="1"/>
          </p:nvPr>
        </p:nvSpPr>
        <p:spPr bwMode="auto">
          <a:xfrm>
            <a:off x="13417208" y="2471434"/>
            <a:ext cx="6708241" cy="8910434"/>
          </a:xfrm>
        </p:spPr>
        <p:txBody>
          <a:bodyPr anchor="ctr" anchorCtr="0">
            <a:normAutofit/>
          </a:bodyPr>
          <a:lstStyle>
            <a:lvl1pPr marL="0" indent="0">
              <a:buNone/>
              <a:tabLst>
                <a:tab pos="5777992" algn="l"/>
              </a:tabLst>
              <a:defRPr sz="5100">
                <a:solidFill>
                  <a:srgbClr val="FFFFFF"/>
                </a:solidFill>
                <a:latin typeface="+mn-lt"/>
              </a:defRPr>
            </a:lvl1pPr>
            <a:lvl2pPr marL="1265181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2pPr>
            <a:lvl3pPr marL="253036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3pPr>
            <a:lvl4pPr marL="3795542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506072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32590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59108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85626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auto">
          <a:xfrm>
            <a:off x="1245806" y="5250449"/>
            <a:ext cx="7666500" cy="3353389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8300" b="1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28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sp>
        <p:nvSpPr>
          <p:cNvPr id="7" name="Cirkel"/>
          <p:cNvSpPr>
            <a:spLocks/>
          </p:cNvSpPr>
          <p:nvPr userDrawn="1"/>
        </p:nvSpPr>
        <p:spPr bwMode="gray">
          <a:xfrm>
            <a:off x="12935457" y="1437166"/>
            <a:ext cx="11405681" cy="12254242"/>
          </a:xfrm>
          <a:custGeom>
            <a:avLst/>
            <a:gdLst/>
            <a:ahLst/>
            <a:cxnLst/>
            <a:rect l="l" t="t" r="r" b="b"/>
            <a:pathLst>
              <a:path w="4284662" h="4604400">
                <a:moveTo>
                  <a:pt x="2916000" y="0"/>
                </a:moveTo>
                <a:cubicBezTo>
                  <a:pt x="3410853" y="0"/>
                  <a:pt x="3876915" y="123265"/>
                  <a:pt x="4284662" y="341696"/>
                </a:cubicBezTo>
                <a:lnTo>
                  <a:pt x="4284662" y="1155469"/>
                </a:lnTo>
                <a:cubicBezTo>
                  <a:pt x="3907813" y="859358"/>
                  <a:pt x="3432385" y="683999"/>
                  <a:pt x="2916000" y="683999"/>
                </a:cubicBezTo>
                <a:cubicBezTo>
                  <a:pt x="1683300" y="683999"/>
                  <a:pt x="684000" y="1683299"/>
                  <a:pt x="684000" y="2915999"/>
                </a:cubicBezTo>
                <a:cubicBezTo>
                  <a:pt x="684000" y="3591271"/>
                  <a:pt x="983873" y="4196503"/>
                  <a:pt x="1458920" y="4604400"/>
                </a:cubicBezTo>
                <a:lnTo>
                  <a:pt x="541406" y="4604400"/>
                </a:lnTo>
                <a:cubicBezTo>
                  <a:pt x="199728" y="4129161"/>
                  <a:pt x="0" y="3545905"/>
                  <a:pt x="0" y="2916000"/>
                </a:cubicBezTo>
                <a:cubicBezTo>
                  <a:pt x="0" y="1305538"/>
                  <a:pt x="1305538" y="0"/>
                  <a:pt x="2916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 userDrawn="1">
            <p:ph type="body" idx="1"/>
          </p:nvPr>
        </p:nvSpPr>
        <p:spPr bwMode="auto">
          <a:xfrm>
            <a:off x="1245807" y="7569078"/>
            <a:ext cx="21849525" cy="3353389"/>
          </a:xfrm>
        </p:spPr>
        <p:txBody>
          <a:bodyPr anchor="t" anchorCtr="0"/>
          <a:lstStyle>
            <a:lvl1pPr marL="0" indent="0">
              <a:buNone/>
              <a:defRPr sz="5600">
                <a:solidFill>
                  <a:schemeClr val="bg1"/>
                </a:solidFill>
                <a:latin typeface="+mj-lt"/>
              </a:defRPr>
            </a:lvl1pPr>
            <a:lvl2pPr marL="1265181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2pPr>
            <a:lvl3pPr marL="253036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3pPr>
            <a:lvl4pPr marL="3795542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506072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32590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59108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85626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101214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auto">
          <a:xfrm>
            <a:off x="1245807" y="4215689"/>
            <a:ext cx="21849525" cy="3353389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83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12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10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om</a:t>
            </a:r>
            <a:r>
              <a:rPr lang="en-US"/>
              <a:t> de </a:t>
            </a:r>
            <a:r>
              <a:rPr lang="en-US" err="1"/>
              <a:t>tekststijl</a:t>
            </a:r>
            <a:r>
              <a:rPr lang="en-US"/>
              <a:t> van het model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  <a:p>
            <a:pPr lvl="1"/>
            <a:r>
              <a:rPr lang="en-US" err="1"/>
              <a:t>Tweede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15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4" name="Afbeelding 3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292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24341138" cy="13693069"/>
          </a:xfrm>
          <a:prstGeom prst="rect">
            <a:avLst/>
          </a:prstGeom>
        </p:spPr>
      </p:pic>
      <p:sp>
        <p:nvSpPr>
          <p:cNvPr id="8" name="Cirkel"/>
          <p:cNvSpPr>
            <a:spLocks/>
          </p:cNvSpPr>
          <p:nvPr userDrawn="1"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457232" y="2627952"/>
            <a:ext cx="10637269" cy="9006245"/>
          </a:xfrm>
        </p:spPr>
        <p:txBody>
          <a:bodyPr>
            <a:noAutofit/>
          </a:bodyPr>
          <a:lstStyle>
            <a:lvl1pPr>
              <a:defRPr sz="5100"/>
            </a:lvl1pPr>
            <a:lvl2pPr>
              <a:defRPr sz="5100"/>
            </a:lvl2pPr>
            <a:lvl3pPr>
              <a:defRPr sz="4500"/>
            </a:lvl3pPr>
            <a:lvl4pPr>
              <a:defRPr sz="3700"/>
            </a:lvl4pPr>
            <a:lvl5pPr>
              <a:defRPr sz="3500"/>
            </a:lvl5pPr>
            <a:lvl6pPr>
              <a:defRPr sz="5100"/>
            </a:lvl6pPr>
            <a:lvl7pPr>
              <a:defRPr sz="5100"/>
            </a:lvl7pPr>
            <a:lvl8pPr>
              <a:defRPr sz="5100"/>
            </a:lvl8pPr>
            <a:lvl9pPr>
              <a:defRPr sz="51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46639" y="2627952"/>
            <a:ext cx="10637269" cy="9006245"/>
          </a:xfrm>
        </p:spPr>
        <p:txBody>
          <a:bodyPr>
            <a:noAutofit/>
          </a:bodyPr>
          <a:lstStyle>
            <a:lvl1pPr>
              <a:defRPr sz="5100"/>
            </a:lvl1pPr>
            <a:lvl2pPr>
              <a:defRPr sz="5100"/>
            </a:lvl2pPr>
            <a:lvl3pPr>
              <a:defRPr sz="4500"/>
            </a:lvl3pPr>
            <a:lvl4pPr>
              <a:defRPr sz="3700"/>
            </a:lvl4pPr>
            <a:lvl5pPr>
              <a:defRPr sz="3500"/>
            </a:lvl5pPr>
            <a:lvl6pPr>
              <a:defRPr sz="5100"/>
            </a:lvl6pPr>
            <a:lvl7pPr>
              <a:defRPr sz="5100"/>
            </a:lvl7pPr>
            <a:lvl8pPr>
              <a:defRPr sz="5100"/>
            </a:lvl8pPr>
            <a:lvl9pPr>
              <a:defRPr sz="51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646" y="766489"/>
            <a:ext cx="21847862" cy="1341356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48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 Zw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isstij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2770" y="0"/>
            <a:ext cx="24341138" cy="13693069"/>
          </a:xfrm>
          <a:prstGeom prst="rect">
            <a:avLst/>
          </a:prstGeom>
        </p:spPr>
      </p:pic>
      <p:pic>
        <p:nvPicPr>
          <p:cNvPr id="9" name="Afbeelding 8" descr="Cirkel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00" y="828000"/>
            <a:ext cx="10616184" cy="12039600"/>
          </a:xfrm>
          <a:prstGeom prst="rect">
            <a:avLst/>
          </a:prstGeom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‹#›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457232" y="2627952"/>
            <a:ext cx="10637269" cy="9006245"/>
          </a:xfrm>
        </p:spPr>
        <p:txBody>
          <a:bodyPr>
            <a:noAutofit/>
          </a:bodyPr>
          <a:lstStyle>
            <a:lvl1pPr>
              <a:defRPr sz="5100">
                <a:solidFill>
                  <a:srgbClr val="FFFFFF"/>
                </a:solidFill>
              </a:defRPr>
            </a:lvl1pPr>
            <a:lvl2pPr>
              <a:defRPr sz="5100">
                <a:solidFill>
                  <a:srgbClr val="FFFFFF"/>
                </a:solidFill>
              </a:defRPr>
            </a:lvl2pPr>
            <a:lvl3pPr>
              <a:defRPr sz="4500">
                <a:solidFill>
                  <a:srgbClr val="FFFFFF"/>
                </a:solidFill>
              </a:defRPr>
            </a:lvl3pPr>
            <a:lvl4pPr>
              <a:defRPr sz="3700">
                <a:solidFill>
                  <a:srgbClr val="FFFFFF"/>
                </a:solidFill>
              </a:defRPr>
            </a:lvl4pPr>
            <a:lvl5pPr>
              <a:defRPr sz="3500">
                <a:solidFill>
                  <a:srgbClr val="FFFFFF"/>
                </a:solidFill>
              </a:defRPr>
            </a:lvl5pPr>
            <a:lvl6pPr>
              <a:defRPr sz="5100"/>
            </a:lvl6pPr>
            <a:lvl7pPr>
              <a:defRPr sz="5100"/>
            </a:lvl7pPr>
            <a:lvl8pPr>
              <a:defRPr sz="5100"/>
            </a:lvl8pPr>
            <a:lvl9pPr>
              <a:defRPr sz="51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46639" y="2627952"/>
            <a:ext cx="10637269" cy="9006245"/>
          </a:xfrm>
        </p:spPr>
        <p:txBody>
          <a:bodyPr>
            <a:noAutofit/>
          </a:bodyPr>
          <a:lstStyle>
            <a:lvl1pPr>
              <a:defRPr sz="5100">
                <a:solidFill>
                  <a:srgbClr val="FFFFFF"/>
                </a:solidFill>
              </a:defRPr>
            </a:lvl1pPr>
            <a:lvl2pPr>
              <a:defRPr sz="5100">
                <a:solidFill>
                  <a:srgbClr val="FFFFFF"/>
                </a:solidFill>
              </a:defRPr>
            </a:lvl2pPr>
            <a:lvl3pPr>
              <a:defRPr sz="4500">
                <a:solidFill>
                  <a:srgbClr val="FFFFFF"/>
                </a:solidFill>
              </a:defRPr>
            </a:lvl3pPr>
            <a:lvl4pPr>
              <a:defRPr sz="3700">
                <a:solidFill>
                  <a:srgbClr val="FFFFFF"/>
                </a:solidFill>
              </a:defRPr>
            </a:lvl4pPr>
            <a:lvl5pPr>
              <a:defRPr sz="3500">
                <a:solidFill>
                  <a:srgbClr val="FFFFFF"/>
                </a:solidFill>
              </a:defRPr>
            </a:lvl5pPr>
            <a:lvl6pPr>
              <a:defRPr sz="5100"/>
            </a:lvl6pPr>
            <a:lvl7pPr>
              <a:defRPr sz="5100"/>
            </a:lvl7pPr>
            <a:lvl8pPr>
              <a:defRPr sz="5100"/>
            </a:lvl8pPr>
            <a:lvl9pPr>
              <a:defRPr sz="51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646" y="766489"/>
            <a:ext cx="21847862" cy="1341356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8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46646" y="766489"/>
            <a:ext cx="21847862" cy="13413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46640" y="2627953"/>
            <a:ext cx="21847864" cy="9007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 noChangeAspect="1"/>
          </p:cNvSpPr>
          <p:nvPr>
            <p:ph type="sldNum" sz="quarter" idx="4"/>
          </p:nvPr>
        </p:nvSpPr>
        <p:spPr bwMode="gray">
          <a:xfrm>
            <a:off x="22568260" y="12407539"/>
            <a:ext cx="517489" cy="517380"/>
          </a:xfrm>
          <a:prstGeom prst="ellipse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 anchorCtr="1"/>
          <a:lstStyle>
            <a:lvl1pPr algn="ctr">
              <a:spcBef>
                <a:spcPts val="0"/>
              </a:spcBef>
              <a:defRPr sz="1900" b="1">
                <a:solidFill>
                  <a:schemeClr val="bg1"/>
                </a:solidFill>
                <a:latin typeface="+mj-lt"/>
              </a:defRPr>
            </a:lvl1pPr>
          </a:lstStyle>
          <a:p>
            <a:fld id="{FE23FF3C-57D7-4447-A709-CB66734A450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55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7" r:id="rId4"/>
    <p:sldLayoutId id="2147483651" r:id="rId5"/>
    <p:sldLayoutId id="2147483650" r:id="rId6"/>
    <p:sldLayoutId id="2147483669" r:id="rId7"/>
    <p:sldLayoutId id="2147483652" r:id="rId8"/>
    <p:sldLayoutId id="2147483670" r:id="rId9"/>
    <p:sldLayoutId id="2147483666" r:id="rId10"/>
    <p:sldLayoutId id="2147483671" r:id="rId11"/>
    <p:sldLayoutId id="2147483665" r:id="rId12"/>
    <p:sldLayoutId id="2147483672" r:id="rId13"/>
    <p:sldLayoutId id="2147483663" r:id="rId14"/>
    <p:sldLayoutId id="2147483673" r:id="rId15"/>
    <p:sldLayoutId id="2147483664" r:id="rId16"/>
    <p:sldLayoutId id="2147483674" r:id="rId17"/>
    <p:sldLayoutId id="2147483654" r:id="rId18"/>
    <p:sldLayoutId id="2147483675" r:id="rId19"/>
    <p:sldLayoutId id="2147483655" r:id="rId20"/>
    <p:sldLayoutId id="2147483676" r:id="rId21"/>
    <p:sldLayoutId id="2147483661" r:id="rId2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2530361" rtl="0" eaLnBrk="1" latinLnBrk="0" hangingPunct="1">
        <a:lnSpc>
          <a:spcPct val="90000"/>
        </a:lnSpc>
        <a:spcBef>
          <a:spcPts val="0"/>
        </a:spcBef>
        <a:buNone/>
        <a:defRPr sz="83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500802" indent="-500802" algn="l" defTabSz="2530361" rtl="0" eaLnBrk="1" latinLnBrk="0" hangingPunct="1">
        <a:spcBef>
          <a:spcPts val="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739623" indent="-474440" algn="l" defTabSz="2530361" rtl="0" eaLnBrk="1" latinLnBrk="0" hangingPunct="1">
        <a:spcBef>
          <a:spcPts val="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3162954" indent="-632590" algn="l" defTabSz="2530361" rtl="0" eaLnBrk="1" latinLnBrk="0" hangingPunct="1">
        <a:spcBef>
          <a:spcPts val="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132" indent="-632590" algn="l" defTabSz="2530361" rtl="0" eaLnBrk="1" latinLnBrk="0" hangingPunct="1">
        <a:spcBef>
          <a:spcPts val="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5693312" indent="-632590" algn="l" defTabSz="2530361" rtl="0" eaLnBrk="1" latinLnBrk="0" hangingPunct="1">
        <a:spcBef>
          <a:spcPts val="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6958493" indent="-632590" algn="l" defTabSz="253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6pPr>
      <a:lvl7pPr marL="8223673" indent="-632590" algn="l" defTabSz="253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7pPr>
      <a:lvl8pPr marL="9488857" indent="-632590" algn="l" defTabSz="253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8pPr>
      <a:lvl9pPr marL="10754035" indent="-632590" algn="l" defTabSz="253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265181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2530361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795542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4pPr>
      <a:lvl5pPr marL="5060725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5pPr>
      <a:lvl6pPr marL="6325903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6pPr>
      <a:lvl7pPr marL="7591086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7pPr>
      <a:lvl8pPr marL="8856264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8pPr>
      <a:lvl9pPr marL="10121444" algn="l" defTabSz="2530361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el 6"/>
          <p:cNvSpPr>
            <a:spLocks noGrp="1"/>
          </p:cNvSpPr>
          <p:nvPr>
            <p:ph type="subTitle" idx="1"/>
          </p:nvPr>
        </p:nvSpPr>
        <p:spPr>
          <a:xfrm>
            <a:off x="996546" y="8500690"/>
            <a:ext cx="21847862" cy="3353389"/>
          </a:xfrm>
        </p:spPr>
        <p:txBody>
          <a:bodyPr>
            <a:normAutofit/>
          </a:bodyPr>
          <a:lstStyle/>
          <a:p>
            <a:r>
              <a:rPr lang="nl-NL" sz="6000"/>
              <a:t>Ledenbijeenkomst</a:t>
            </a:r>
            <a:endParaRPr lang="nl-NL"/>
          </a:p>
          <a:p>
            <a:r>
              <a:rPr lang="nl-NL"/>
              <a:t>14 juni 2025 | </a:t>
            </a:r>
            <a:r>
              <a:rPr lang="nl-NL" sz="5400"/>
              <a:t>Leiden</a:t>
            </a:r>
            <a:endParaRPr lang="nl-NL"/>
          </a:p>
          <a:p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996546" y="3943676"/>
            <a:ext cx="13897544" cy="3353389"/>
          </a:xfrm>
        </p:spPr>
        <p:txBody>
          <a:bodyPr/>
          <a:lstStyle/>
          <a:p>
            <a:r>
              <a:rPr lang="nl-NL" sz="9600"/>
              <a:t>Moedig op weg </a:t>
            </a:r>
            <a:br>
              <a:rPr lang="nl-NL" sz="7200"/>
            </a:br>
            <a:endParaRPr lang="nl-NL">
              <a:highlight>
                <a:srgbClr val="FFFF00"/>
              </a:highlight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40A92B9-7342-49CD-0904-EF025DE855BD}"/>
              </a:ext>
            </a:extLst>
          </p:cNvPr>
          <p:cNvPicPr>
            <a:picLocks/>
          </p:cNvPicPr>
          <p:nvPr/>
        </p:nvPicPr>
        <p:blipFill>
          <a:blip r:embed="rId3"/>
          <a:srcRect l="20668" t="32820" r="18352" b="15235"/>
          <a:stretch>
            <a:fillRect/>
          </a:stretch>
        </p:blipFill>
        <p:spPr>
          <a:xfrm>
            <a:off x="14795235" y="3292704"/>
            <a:ext cx="11736000" cy="11736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extrusionH="76200" contourW="101600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78406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CBAF-A765-CD0C-A5DC-82E003A26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B722D16-0B9C-DD08-AFA4-AFC4AD79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74" y="1601739"/>
            <a:ext cx="13872779" cy="9833768"/>
          </a:xfrm>
        </p:spPr>
        <p:txBody>
          <a:bodyPr/>
          <a:lstStyle/>
          <a:p>
            <a:r>
              <a:rPr lang="nl-NL" sz="6600"/>
              <a:t>Meerjarenvisie</a:t>
            </a:r>
            <a:br>
              <a:rPr lang="nl-NL" sz="8800"/>
            </a:br>
            <a:r>
              <a:rPr lang="nl-NL" sz="8800"/>
              <a:t>Samen het grote verhaal van liefde brengen</a:t>
            </a:r>
            <a:br>
              <a:rPr lang="nl-NL" sz="8800"/>
            </a:br>
            <a:br>
              <a:rPr lang="nl-NL" sz="8800"/>
            </a:br>
            <a:r>
              <a:rPr lang="nl-NL" sz="5400">
                <a:solidFill>
                  <a:schemeClr val="tx1"/>
                </a:solidFill>
              </a:rPr>
              <a:t>Zie:</a:t>
            </a:r>
            <a:r>
              <a:rPr lang="nl-NL" sz="7200">
                <a:solidFill>
                  <a:schemeClr val="tx1"/>
                </a:solidFill>
              </a:rPr>
              <a:t> </a:t>
            </a:r>
            <a:r>
              <a:rPr lang="nl-NL" sz="5400">
                <a:solidFill>
                  <a:schemeClr val="tx1"/>
                </a:solidFill>
              </a:rPr>
              <a:t>www.apgen.nl/meerjarenvisie </a:t>
            </a:r>
            <a:br>
              <a:rPr lang="nl-NL" sz="8800">
                <a:solidFill>
                  <a:schemeClr val="tx1"/>
                </a:solidFill>
              </a:rPr>
            </a:br>
            <a:endParaRPr lang="nl-NL" sz="8000">
              <a:solidFill>
                <a:schemeClr val="tx1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6CB0623-6657-0B96-72D5-43DB89856E6C}"/>
              </a:ext>
            </a:extLst>
          </p:cNvPr>
          <p:cNvSpPr txBox="1">
            <a:spLocks/>
          </p:cNvSpPr>
          <p:nvPr/>
        </p:nvSpPr>
        <p:spPr bwMode="auto">
          <a:xfrm>
            <a:off x="9604148" y="1296405"/>
            <a:ext cx="13084897" cy="110702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5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33729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5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7458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25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118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3491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6864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0237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36103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069831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992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FF8D2C-0F9B-24F8-813D-6D67B2AD34AD}"/>
              </a:ext>
            </a:extLst>
          </p:cNvPr>
          <p:cNvPicPr>
            <a:picLocks/>
          </p:cNvPicPr>
          <p:nvPr/>
        </p:nvPicPr>
        <p:blipFill>
          <a:blip r:embed="rId3"/>
          <a:srcRect t="12290" b="19527"/>
          <a:stretch>
            <a:fillRect/>
          </a:stretch>
        </p:blipFill>
        <p:spPr>
          <a:xfrm>
            <a:off x="15153486" y="2075939"/>
            <a:ext cx="9511200" cy="95112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/>
          </a:scene3d>
          <a:sp3d extrusionH="76200" contourW="101600" prstMaterial="matte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427880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70C3637-0303-483A-A6C4-0317A4566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08" y="2460674"/>
            <a:ext cx="13048844" cy="3353389"/>
          </a:xfrm>
        </p:spPr>
        <p:txBody>
          <a:bodyPr/>
          <a:lstStyle/>
          <a:p>
            <a:r>
              <a:rPr lang="nl-NL"/>
              <a:t>Dank en waardering voor extra liefdesaanbieding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783B16-7BFA-3580-8121-5104DA9D49C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635" y="3278577"/>
            <a:ext cx="11736000" cy="1173582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 contourW="101600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16971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036B-3AF2-EBA2-7E48-F3B043717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18973-7AA9-DF92-64CA-19F48FFE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86" y="5764386"/>
            <a:ext cx="9361040" cy="1697205"/>
          </a:xfrm>
        </p:spPr>
        <p:txBody>
          <a:bodyPr/>
          <a:lstStyle/>
          <a:p>
            <a:r>
              <a:rPr lang="nl-NL"/>
              <a:t>Tijd voor vragen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CC9820B-D132-54C9-6850-83E95823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968" y="3299930"/>
            <a:ext cx="11736000" cy="117360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scene3d>
            <a:camera prst="orthographicFront"/>
            <a:lightRig rig="threePt" dir="t"/>
          </a:scene3d>
          <a:sp3d extrusionH="76200" contourW="101600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2913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A0BB1-502F-932F-FAA4-F0E7A190E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D2B538C-B389-4919-F69C-B8682384428B}"/>
              </a:ext>
            </a:extLst>
          </p:cNvPr>
          <p:cNvSpPr txBox="1">
            <a:spLocks/>
          </p:cNvSpPr>
          <p:nvPr/>
        </p:nvSpPr>
        <p:spPr bwMode="auto">
          <a:xfrm>
            <a:off x="9604148" y="1296405"/>
            <a:ext cx="13084897" cy="110702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5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33729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5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7458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25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118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3491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6864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0237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36103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069831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992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592E569-6BD9-3678-6D8D-E01130908AC1}"/>
              </a:ext>
            </a:extLst>
          </p:cNvPr>
          <p:cNvSpPr txBox="1">
            <a:spLocks/>
          </p:cNvSpPr>
          <p:nvPr/>
        </p:nvSpPr>
        <p:spPr bwMode="auto">
          <a:xfrm>
            <a:off x="934165" y="1171401"/>
            <a:ext cx="6390134" cy="67616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67458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157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5589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11" name="Afbeelding 10" descr="Afbeelding met tekst, schermopname, Lettertype, groen&#10;&#10;Door AI gegenereerde inhoud is mogelijk onjuist.">
            <a:extLst>
              <a:ext uri="{FF2B5EF4-FFF2-40B4-BE49-F238E27FC236}">
                <a16:creationId xmlns:a16="http://schemas.microsoft.com/office/drawing/2014/main" id="{D0D684E8-491B-70AF-D7AD-8AEF00008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341138" cy="137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0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386" y="5764386"/>
            <a:ext cx="9361040" cy="1697205"/>
          </a:xfrm>
        </p:spPr>
        <p:txBody>
          <a:bodyPr/>
          <a:lstStyle/>
          <a:p>
            <a:r>
              <a:rPr lang="nl-NL"/>
              <a:t>De workshops</a:t>
            </a:r>
            <a:br>
              <a:rPr lang="nl-NL"/>
            </a:br>
            <a:r>
              <a:rPr lang="nl-NL" sz="4000">
                <a:cs typeface="Arial"/>
              </a:rPr>
              <a:t>zie ook overzicht in hal</a:t>
            </a:r>
          </a:p>
        </p:txBody>
      </p:sp>
      <p:pic>
        <p:nvPicPr>
          <p:cNvPr id="4" name="Afbeelding 3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2491D9DF-0710-65D4-1C81-F2ECFD48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336021" cy="136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F2368-5091-0D3C-1378-CFAEBA6A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FF3C-57D7-4447-A709-CB66734A4506}" type="slidenum">
              <a:rPr lang="nl-NL" smtClean="0"/>
              <a:t>15</a:t>
            </a:fld>
            <a:endParaRPr lang="nl-NL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89FEE81-BB7B-CA74-5318-97D20FA806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155272"/>
              </p:ext>
            </p:extLst>
          </p:nvPr>
        </p:nvGraphicFramePr>
        <p:xfrm>
          <a:off x="1246188" y="1770963"/>
          <a:ext cx="22768844" cy="103987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75328">
                  <a:extLst>
                    <a:ext uri="{9D8B030D-6E8A-4147-A177-3AD203B41FA5}">
                      <a16:colId xmlns:a16="http://schemas.microsoft.com/office/drawing/2014/main" val="1200778782"/>
                    </a:ext>
                  </a:extLst>
                </a:gridCol>
                <a:gridCol w="7892716">
                  <a:extLst>
                    <a:ext uri="{9D8B030D-6E8A-4147-A177-3AD203B41FA5}">
                      <a16:colId xmlns:a16="http://schemas.microsoft.com/office/drawing/2014/main" val="1279223295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32053992"/>
                    </a:ext>
                  </a:extLst>
                </a:gridCol>
              </a:tblGrid>
              <a:tr h="22235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>
                          <a:effectLst/>
                        </a:rPr>
                        <a:t>Creatief verbinden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noProof="0">
                          <a:effectLst/>
                        </a:rPr>
                        <a:t>Steven Geldof</a:t>
                      </a:r>
                      <a:br>
                        <a:rPr lang="nl-NL" sz="4400" noProof="0">
                          <a:effectLst/>
                        </a:rPr>
                      </a:br>
                      <a:r>
                        <a:rPr lang="nl-NL" sz="4400" noProof="0">
                          <a:effectLst/>
                        </a:rPr>
                        <a:t>Pepijn van der Meer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/>
                        <a:t>Rood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654217"/>
                  </a:ext>
                </a:extLst>
              </a:tr>
              <a:tr h="22126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>
                          <a:effectLst/>
                        </a:rPr>
                        <a:t>Maatschappelijke betrokkenheid</a:t>
                      </a:r>
                      <a:br>
                        <a:rPr lang="nl-NL" sz="4400" b="1" noProof="0">
                          <a:effectLst/>
                        </a:rPr>
                      </a:br>
                      <a:r>
                        <a:rPr lang="nl-NL" sz="4400" b="1" noProof="0">
                          <a:effectLst/>
                        </a:rPr>
                        <a:t>en verbindingskracht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noProof="0">
                          <a:effectLst/>
                        </a:rPr>
                        <a:t>Jacques de Jong </a:t>
                      </a:r>
                      <a:br>
                        <a:rPr lang="nl-NL" sz="4400" noProof="0">
                          <a:effectLst/>
                        </a:rPr>
                      </a:br>
                      <a:r>
                        <a:rPr lang="nl-NL" sz="4400" noProof="0">
                          <a:effectLst/>
                        </a:rPr>
                        <a:t>Erna van Muijden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/>
                        <a:t>Geel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201174"/>
                  </a:ext>
                </a:extLst>
              </a:tr>
              <a:tr h="22126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>
                          <a:effectLst/>
                        </a:rPr>
                        <a:t>Impact maken met financiën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noProof="0">
                          <a:effectLst/>
                        </a:rPr>
                        <a:t>Rudolf Bosveld</a:t>
                      </a:r>
                      <a:br>
                        <a:rPr lang="nl-NL" sz="4400" noProof="0">
                          <a:effectLst/>
                        </a:rPr>
                      </a:br>
                      <a:r>
                        <a:rPr lang="nl-NL" sz="4400" noProof="0">
                          <a:effectLst/>
                        </a:rPr>
                        <a:t>Erik van de Weerd-van den Berg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/>
                        <a:t>Roze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190663"/>
                  </a:ext>
                </a:extLst>
              </a:tr>
              <a:tr h="16468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>
                          <a:effectLst/>
                        </a:rPr>
                        <a:t>Visie op geestelijke zorg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noProof="0">
                          <a:effectLst/>
                        </a:rPr>
                        <a:t>Nanda </a:t>
                      </a:r>
                      <a:r>
                        <a:rPr lang="nl-NL" sz="4400" noProof="0" err="1">
                          <a:effectLst/>
                        </a:rPr>
                        <a:t>Ziere</a:t>
                      </a:r>
                      <a:br>
                        <a:rPr lang="nl-NL" sz="4400" noProof="0">
                          <a:effectLst/>
                        </a:rPr>
                      </a:br>
                      <a:r>
                        <a:rPr lang="nl-NL" sz="4400" noProof="0">
                          <a:effectLst/>
                        </a:rPr>
                        <a:t>Marten van der Wal</a:t>
                      </a:r>
                      <a:br>
                        <a:rPr lang="nl-NL" sz="4400" noProof="0">
                          <a:effectLst/>
                        </a:rPr>
                      </a:br>
                      <a:r>
                        <a:rPr lang="nl-NL" sz="4400" noProof="0">
                          <a:effectLst/>
                        </a:rPr>
                        <a:t>Michel Post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/>
                        <a:t>Groen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26933"/>
                  </a:ext>
                </a:extLst>
              </a:tr>
              <a:tr h="16468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>
                          <a:effectLst/>
                        </a:rPr>
                        <a:t>Meerjarenvisie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noProof="0">
                          <a:effectLst/>
                        </a:rPr>
                        <a:t>Jan Marten de Jong</a:t>
                      </a:r>
                      <a:br>
                        <a:rPr lang="nl-NL" sz="4400" noProof="0">
                          <a:effectLst/>
                        </a:rPr>
                      </a:br>
                      <a:r>
                        <a:rPr lang="nl-NL" sz="4400" noProof="0">
                          <a:effectLst/>
                        </a:rPr>
                        <a:t>Annemieke Floor-</a:t>
                      </a:r>
                      <a:r>
                        <a:rPr lang="nl-NL" sz="4400" noProof="0" err="1">
                          <a:effectLst/>
                        </a:rPr>
                        <a:t>Schreudering</a:t>
                      </a:r>
                      <a:endParaRPr lang="nl-NL" sz="4400" noProof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4400" b="1" noProof="0"/>
                        <a:t>Blauw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53225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E572EAD-4A94-EDF2-333B-A0B0C033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Workshops</a:t>
            </a:r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A654E9-BC4A-E71D-29CF-CE0617DBD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965" y="2415655"/>
            <a:ext cx="1291381" cy="975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AEDD68B-8C6A-BDB9-3560-7C1BB73AF1F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AE3B01-9A6E-11D5-84CB-4FB87FF7C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1640A5-C0F7-1D9D-48B3-094D8178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diagram, Plan, kaart&#10;&#10;Door AI gegenereerde inhoud is mogelijk onjuist.">
            <a:extLst>
              <a:ext uri="{FF2B5EF4-FFF2-40B4-BE49-F238E27FC236}">
                <a16:creationId xmlns:a16="http://schemas.microsoft.com/office/drawing/2014/main" id="{8854EA2C-F237-35BF-E10D-054E49241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336021" cy="1368901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247AD7-1B9B-4E0E-31A0-928CD1D7D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009" y="7763269"/>
            <a:ext cx="1958972" cy="2088135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915D715D-2C25-CDD0-DC16-FD55681A04D0}"/>
              </a:ext>
            </a:extLst>
          </p:cNvPr>
          <p:cNvSpPr/>
          <p:nvPr/>
        </p:nvSpPr>
        <p:spPr bwMode="gray">
          <a:xfrm>
            <a:off x="5221705" y="6039853"/>
            <a:ext cx="2358190" cy="23100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4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924537A-DDEC-5697-EB42-ED5B94CF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934" y="445829"/>
            <a:ext cx="21843271" cy="1341356"/>
          </a:xfrm>
        </p:spPr>
        <p:txBody>
          <a:bodyPr/>
          <a:lstStyle/>
          <a:p>
            <a:r>
              <a:rPr lang="nl-NL" sz="6388"/>
              <a:t>Programma 10.00 - 15.00 uur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F03D789-EE5F-D76F-7700-50C6BDC5730C}"/>
              </a:ext>
            </a:extLst>
          </p:cNvPr>
          <p:cNvSpPr txBox="1">
            <a:spLocks/>
          </p:cNvSpPr>
          <p:nvPr/>
        </p:nvSpPr>
        <p:spPr bwMode="auto">
          <a:xfrm>
            <a:off x="934165" y="1171401"/>
            <a:ext cx="6390134" cy="67616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67458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157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5589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35E308A-8E81-289F-6B40-371DD6E4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934" y="2637761"/>
            <a:ext cx="20498699" cy="830833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defTabSz="2301875">
              <a:spcBef>
                <a:spcPts val="1597"/>
              </a:spcBef>
              <a:buNone/>
            </a:pPr>
            <a:r>
              <a:rPr lang="nl-NL" sz="4750"/>
              <a:t>10.00-10.05  	Welkom 			         Annemieke Floor </a:t>
            </a:r>
          </a:p>
          <a:p>
            <a:pPr marL="0" indent="0" defTabSz="2301875">
              <a:spcBef>
                <a:spcPts val="1597"/>
              </a:spcBef>
              <a:buNone/>
            </a:pPr>
            <a:r>
              <a:rPr lang="nl-NL" sz="4750"/>
              <a:t>10.05-10.45 	Interactieve presentatie 		Bestuursleden</a:t>
            </a:r>
          </a:p>
          <a:p>
            <a:pPr marL="0" indent="0" defTabSz="2301875">
              <a:spcBef>
                <a:spcPts val="1597"/>
              </a:spcBef>
              <a:buNone/>
            </a:pPr>
            <a:r>
              <a:rPr lang="nl-NL" sz="4750"/>
              <a:t>11.00-12.30 	Workshopronde 1			Diverse moderatoren</a:t>
            </a:r>
          </a:p>
          <a:p>
            <a:pPr marL="0" indent="0" defTabSz="2301875">
              <a:spcBef>
                <a:spcPts val="1597"/>
              </a:spcBef>
              <a:buNone/>
            </a:pPr>
            <a:r>
              <a:rPr lang="nl-NL" sz="4750"/>
              <a:t>12.30-13.15	Lunch</a:t>
            </a:r>
          </a:p>
          <a:p>
            <a:pPr marL="0" indent="0" defTabSz="2301875">
              <a:spcBef>
                <a:spcPts val="1597"/>
              </a:spcBef>
              <a:buNone/>
            </a:pPr>
            <a:r>
              <a:rPr lang="nl-NL" sz="4750"/>
              <a:t>13.15-14.45	Workshopronde 2			Diverse moderatoren</a:t>
            </a:r>
          </a:p>
          <a:p>
            <a:pPr marL="0" indent="0" defTabSz="2301875">
              <a:spcBef>
                <a:spcPts val="1597"/>
              </a:spcBef>
              <a:buNone/>
            </a:pPr>
            <a:r>
              <a:rPr lang="nl-NL" sz="4750"/>
              <a:t>14.45-15.00	Afsluiting				</a:t>
            </a:r>
          </a:p>
          <a:p>
            <a:pPr marL="0" indent="0" defTabSz="2301875">
              <a:spcBef>
                <a:spcPts val="1597"/>
              </a:spcBef>
              <a:buNone/>
            </a:pPr>
            <a:endParaRPr lang="nl-NL" sz="4750"/>
          </a:p>
          <a:p>
            <a:pPr marL="0" indent="0">
              <a:buNone/>
            </a:pPr>
            <a:endParaRPr lang="nl-NL"/>
          </a:p>
          <a:p>
            <a:pPr marL="0" indent="0" algn="ctr">
              <a:buNone/>
            </a:pPr>
            <a:endParaRPr lang="nl-NL"/>
          </a:p>
          <a:p>
            <a:pPr marL="0" indent="0" algn="ctr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00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C20E8F-6B51-26F9-C9D9-A90F72C7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220CE0C-7AD1-E136-B8F2-783C3B7E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3" y="5503150"/>
            <a:ext cx="21843271" cy="1341356"/>
          </a:xfrm>
        </p:spPr>
        <p:txBody>
          <a:bodyPr/>
          <a:lstStyle/>
          <a:p>
            <a:r>
              <a:rPr lang="nl-NL" sz="8800"/>
              <a:t>Welkom</a:t>
            </a:r>
            <a:endParaRPr lang="nl-NL" sz="800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C4BCB94-A7FF-11BF-19B8-84F97A278137}"/>
              </a:ext>
            </a:extLst>
          </p:cNvPr>
          <p:cNvSpPr txBox="1">
            <a:spLocks/>
          </p:cNvSpPr>
          <p:nvPr/>
        </p:nvSpPr>
        <p:spPr bwMode="auto">
          <a:xfrm>
            <a:off x="9604148" y="1296405"/>
            <a:ext cx="13084897" cy="110702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5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33729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5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7458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25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118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3491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6864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0237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36103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069831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992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EB8B0D6-567A-6828-6EE9-0E87F6776A41}"/>
              </a:ext>
            </a:extLst>
          </p:cNvPr>
          <p:cNvSpPr txBox="1">
            <a:spLocks/>
          </p:cNvSpPr>
          <p:nvPr/>
        </p:nvSpPr>
        <p:spPr bwMode="auto">
          <a:xfrm>
            <a:off x="934165" y="1171401"/>
            <a:ext cx="6390134" cy="67616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67458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157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5589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93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75B841-D959-9EFC-CBC3-BC672E3A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8000"/>
              <a:t>Moedig op weg: vanaf 2022</a:t>
            </a:r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EAB0CDF-5B8A-1BD1-3D6D-F30773D6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3129" y="3128781"/>
            <a:ext cx="10114151" cy="116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6A8B8-E50F-5EBD-9980-CA118ACF7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A8C4687-C217-CEBE-F2E4-2A020703C75A}"/>
              </a:ext>
            </a:extLst>
          </p:cNvPr>
          <p:cNvSpPr/>
          <p:nvPr/>
        </p:nvSpPr>
        <p:spPr bwMode="gray">
          <a:xfrm>
            <a:off x="4486939" y="0"/>
            <a:ext cx="19854199" cy="136890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442D652-CC05-6852-21E9-C702DB3F8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8" y="161365"/>
            <a:ext cx="22869054" cy="11427534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C633333-DB1C-C47A-23DA-9E2C3F584238}"/>
              </a:ext>
            </a:extLst>
          </p:cNvPr>
          <p:cNvSpPr txBox="1">
            <a:spLocks/>
          </p:cNvSpPr>
          <p:nvPr/>
        </p:nvSpPr>
        <p:spPr bwMode="auto">
          <a:xfrm>
            <a:off x="9604148" y="1296405"/>
            <a:ext cx="13084897" cy="110702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5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33729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5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7458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25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118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3491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6864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0237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36103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069831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992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937DA12-A18C-1AFB-A101-992CF97BD56B}"/>
              </a:ext>
            </a:extLst>
          </p:cNvPr>
          <p:cNvSpPr txBox="1">
            <a:spLocks/>
          </p:cNvSpPr>
          <p:nvPr/>
        </p:nvSpPr>
        <p:spPr bwMode="auto">
          <a:xfrm>
            <a:off x="934165" y="1171401"/>
            <a:ext cx="6390134" cy="67616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67458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157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5589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" name="Cirkel">
            <a:extLst>
              <a:ext uri="{FF2B5EF4-FFF2-40B4-BE49-F238E27FC236}">
                <a16:creationId xmlns:a16="http://schemas.microsoft.com/office/drawing/2014/main" id="{885906F5-6955-5C43-594E-A1BDA4B16DDF}"/>
              </a:ext>
            </a:extLst>
          </p:cNvPr>
          <p:cNvSpPr>
            <a:spLocks/>
          </p:cNvSpPr>
          <p:nvPr/>
        </p:nvSpPr>
        <p:spPr bwMode="gray">
          <a:xfrm>
            <a:off x="13735734" y="827569"/>
            <a:ext cx="10605408" cy="12033876"/>
          </a:xfrm>
          <a:custGeom>
            <a:avLst/>
            <a:gdLst/>
            <a:ahLst/>
            <a:cxnLst/>
            <a:rect l="l" t="t" r="r" b="b"/>
            <a:pathLst>
              <a:path w="3984031" h="4521600">
                <a:moveTo>
                  <a:pt x="2260800" y="0"/>
                </a:moveTo>
                <a:cubicBezTo>
                  <a:pt x="2951758" y="0"/>
                  <a:pt x="3570319" y="309968"/>
                  <a:pt x="3984031" y="799272"/>
                </a:cubicBezTo>
                <a:lnTo>
                  <a:pt x="3984031" y="2034057"/>
                </a:lnTo>
                <a:cubicBezTo>
                  <a:pt x="3881577" y="1191438"/>
                  <a:pt x="3200196" y="522000"/>
                  <a:pt x="2261496" y="522000"/>
                </a:cubicBezTo>
                <a:cubicBezTo>
                  <a:pt x="1238734" y="522000"/>
                  <a:pt x="522000" y="1314545"/>
                  <a:pt x="522000" y="2260105"/>
                </a:cubicBezTo>
                <a:cubicBezTo>
                  <a:pt x="522000" y="3241831"/>
                  <a:pt x="1320109" y="3999600"/>
                  <a:pt x="2261496" y="3999600"/>
                </a:cubicBezTo>
                <a:cubicBezTo>
                  <a:pt x="3128957" y="3999600"/>
                  <a:pt x="3875585" y="3354264"/>
                  <a:pt x="3984031" y="2482917"/>
                </a:cubicBezTo>
                <a:lnTo>
                  <a:pt x="3984031" y="3722328"/>
                </a:lnTo>
                <a:cubicBezTo>
                  <a:pt x="3570319" y="4211632"/>
                  <a:pt x="2951758" y="4521600"/>
                  <a:pt x="2260800" y="4521600"/>
                </a:cubicBezTo>
                <a:cubicBezTo>
                  <a:pt x="1012195" y="4521600"/>
                  <a:pt x="0" y="3509405"/>
                  <a:pt x="0" y="2260800"/>
                </a:cubicBezTo>
                <a:cubicBezTo>
                  <a:pt x="0" y="1012195"/>
                  <a:pt x="1012195" y="0"/>
                  <a:pt x="2260800" y="0"/>
                </a:cubicBezTo>
                <a:close/>
              </a:path>
            </a:pathLst>
          </a:custGeom>
          <a:solidFill>
            <a:srgbClr val="F2F2F2">
              <a:alpha val="56863"/>
            </a:srgbClr>
          </a:solidFill>
          <a:ln>
            <a:noFill/>
          </a:ln>
        </p:spPr>
        <p:txBody>
          <a:bodyPr vert="horz" wrap="square" lIns="95092" tIns="47546" rIns="95092" bIns="47546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15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0BCD88-A977-1210-465C-510D514C3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</a:rPr>
              <a:t>Samen in </a:t>
            </a:r>
            <a:r>
              <a:rPr lang="en-US" sz="6000" err="1">
                <a:solidFill>
                  <a:schemeClr val="tx1"/>
                </a:solidFill>
              </a:rPr>
              <a:t>liefde</a:t>
            </a:r>
            <a:r>
              <a:rPr lang="en-US" sz="6000">
                <a:solidFill>
                  <a:schemeClr val="tx1"/>
                </a:solidFill>
              </a:rPr>
              <a:t> de </a:t>
            </a:r>
            <a:r>
              <a:rPr lang="en-US" sz="6000" err="1">
                <a:solidFill>
                  <a:schemeClr val="tx1"/>
                </a:solidFill>
              </a:rPr>
              <a:t>aarde</a:t>
            </a:r>
            <a:r>
              <a:rPr lang="en-US" sz="6000">
                <a:solidFill>
                  <a:schemeClr val="tx1"/>
                </a:solidFill>
              </a:rPr>
              <a:t> </a:t>
            </a:r>
            <a:r>
              <a:rPr lang="en-US" sz="6000" err="1">
                <a:solidFill>
                  <a:schemeClr val="tx1"/>
                </a:solidFill>
              </a:rPr>
              <a:t>bewonen</a:t>
            </a:r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488340-C585-DB02-6B58-C5BD2D7B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8000"/>
              <a:t>Moedig op weg in 2024</a:t>
            </a:r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92F0557-23C9-3D32-9CC6-51D96385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93968" y="3299930"/>
            <a:ext cx="11736000" cy="117360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scene3d>
            <a:camera prst="orthographicFront"/>
            <a:lightRig rig="threePt" dir="t"/>
          </a:scene3d>
          <a:sp3d extrusionH="76200" contourW="101600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126425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F374-124A-C76F-8ADF-74A77F62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4F75031-C098-B99B-0678-7FE4D83329B4}"/>
              </a:ext>
            </a:extLst>
          </p:cNvPr>
          <p:cNvSpPr txBox="1">
            <a:spLocks/>
          </p:cNvSpPr>
          <p:nvPr/>
        </p:nvSpPr>
        <p:spPr bwMode="auto">
          <a:xfrm>
            <a:off x="9604148" y="1296405"/>
            <a:ext cx="13084897" cy="110702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5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33729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5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7458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25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118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3491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6864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0237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36103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069831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992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46F0DB-4D2E-0A7D-0B97-165EBD8B8A1B}"/>
              </a:ext>
            </a:extLst>
          </p:cNvPr>
          <p:cNvSpPr txBox="1">
            <a:spLocks/>
          </p:cNvSpPr>
          <p:nvPr/>
        </p:nvSpPr>
        <p:spPr bwMode="auto">
          <a:xfrm>
            <a:off x="934165" y="1171401"/>
            <a:ext cx="6390134" cy="67616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67458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157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5589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CB8DFEF9-99AF-2D0D-38F3-777F4FA0C062}"/>
              </a:ext>
            </a:extLst>
          </p:cNvPr>
          <p:cNvSpPr txBox="1">
            <a:spLocks/>
          </p:cNvSpPr>
          <p:nvPr/>
        </p:nvSpPr>
        <p:spPr>
          <a:xfrm>
            <a:off x="1246646" y="1441402"/>
            <a:ext cx="21847862" cy="13413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2530361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83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Jaarverslag 2024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0DD4CD-523A-0F3B-17D3-EB6334A5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674" y="2089060"/>
            <a:ext cx="9511200" cy="95112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000000"/>
            </a:lightRig>
          </a:scene3d>
          <a:sp3d extrusionH="76200" contourW="101600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4628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4F40-B8C3-D841-909C-538EF7F0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9D5EDE-6C46-CB7F-97CC-C05C3E27EE0F}"/>
              </a:ext>
            </a:extLst>
          </p:cNvPr>
          <p:cNvSpPr txBox="1">
            <a:spLocks/>
          </p:cNvSpPr>
          <p:nvPr/>
        </p:nvSpPr>
        <p:spPr bwMode="auto">
          <a:xfrm>
            <a:off x="9604148" y="1296405"/>
            <a:ext cx="13084897" cy="110702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5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33729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5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7458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25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118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34917" indent="0" algn="l" defTabSz="1267458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6864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02375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36103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069831" indent="0" algn="l" defTabSz="126745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992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1BE89FE-941A-6848-41D6-6B1E54973DDF}"/>
              </a:ext>
            </a:extLst>
          </p:cNvPr>
          <p:cNvSpPr txBox="1"/>
          <p:nvPr/>
        </p:nvSpPr>
        <p:spPr>
          <a:xfrm>
            <a:off x="508859" y="642610"/>
            <a:ext cx="2251710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8300" b="1" i="0" u="none" strike="noStrike" kern="1200" cap="none" spc="0" normalizeH="0" baseline="0" noProof="0">
                <a:ln>
                  <a:noFill/>
                </a:ln>
                <a:solidFill>
                  <a:srgbClr val="72B06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Centrum voor Religieus Humanisme (</a:t>
            </a:r>
            <a:r>
              <a:rPr kumimoji="0" lang="nl-NL" sz="8300" b="1" i="0" u="none" strike="noStrike" kern="1200" cap="none" spc="0" normalizeH="0" baseline="0" noProof="0" err="1">
                <a:ln>
                  <a:noFill/>
                </a:ln>
                <a:solidFill>
                  <a:srgbClr val="72B06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CvRH</a:t>
            </a:r>
            <a:r>
              <a:rPr kumimoji="0" lang="nl-NL" sz="8300" b="1" i="0" u="none" strike="noStrike" kern="1200" cap="none" spc="0" normalizeH="0" baseline="0" noProof="0">
                <a:ln>
                  <a:noFill/>
                </a:ln>
                <a:solidFill>
                  <a:srgbClr val="72B06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8DB7E2-3AC6-9DE2-B6B1-641E02A1F1E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5605" t="-1105" r="38830" b="1105"/>
          <a:stretch/>
        </p:blipFill>
        <p:spPr>
          <a:xfrm>
            <a:off x="15179841" y="2075939"/>
            <a:ext cx="9511200" cy="95112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 contourW="101600" prstMaterial="matte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460DA5A-C544-28FD-0861-52CB1C317252}"/>
              </a:ext>
            </a:extLst>
          </p:cNvPr>
          <p:cNvSpPr txBox="1"/>
          <p:nvPr/>
        </p:nvSpPr>
        <p:spPr>
          <a:xfrm>
            <a:off x="1088570" y="3853543"/>
            <a:ext cx="12458987" cy="6278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/>
              <a:t>Opening: september 2024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/>
              <a:t>Initiatief Apostolisch Genootschap: verdere ontwikkeling religieus-humanisme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/>
              <a:t>Samenwerking met VU, hoogleraar Hans Alma en </a:t>
            </a:r>
            <a:r>
              <a:rPr lang="nl-NL" err="1"/>
              <a:t>NieuwWij</a:t>
            </a:r>
            <a:endParaRPr lang="nl-NL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/>
              <a:t>Pilotfase voorbij en geëvalueerd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/>
              <a:t>En nu…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25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20B1EFE-9FC3-6506-5D96-D431BDC4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97" y="3772669"/>
            <a:ext cx="7576299" cy="757629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000000"/>
            </a:lightRig>
          </a:scene3d>
          <a:sp3d extrusionH="76200" contourW="101600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DCBF6F1-C72A-17D0-7CF4-2FBB4479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83" y="131133"/>
            <a:ext cx="21849525" cy="2504492"/>
          </a:xfrm>
        </p:spPr>
        <p:txBody>
          <a:bodyPr/>
          <a:lstStyle/>
          <a:p>
            <a:r>
              <a:rPr lang="nl-NL"/>
              <a:t>Moedig op weg: vanaf 2025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1C5E92-E15B-C261-3988-7CD175A23440}"/>
              </a:ext>
            </a:extLst>
          </p:cNvPr>
          <p:cNvPicPr>
            <a:picLocks/>
          </p:cNvPicPr>
          <p:nvPr/>
        </p:nvPicPr>
        <p:blipFill>
          <a:blip r:embed="rId4"/>
          <a:srcRect l="420" t="16498" r="-2121" b="17356"/>
          <a:stretch/>
        </p:blipFill>
        <p:spPr>
          <a:xfrm>
            <a:off x="14771109" y="3210872"/>
            <a:ext cx="11736000" cy="117360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3000000"/>
            </a:lightRig>
          </a:scene3d>
          <a:sp3d extrusionH="76200" contourW="101600" prstMaterial="matte">
            <a:bevelT w="95250" h="31750"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35888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PG_2015_v7">
  <a:themeElements>
    <a:clrScheme name="APG">
      <a:dk1>
        <a:sysClr val="windowText" lastClr="000000"/>
      </a:dk1>
      <a:lt1>
        <a:sysClr val="window" lastClr="FFFFFF"/>
      </a:lt1>
      <a:dk2>
        <a:srgbClr val="31A0B4"/>
      </a:dk2>
      <a:lt2>
        <a:srgbClr val="F2F2F2"/>
      </a:lt2>
      <a:accent1>
        <a:srgbClr val="F7931D"/>
      </a:accent1>
      <a:accent2>
        <a:srgbClr val="31A0B4"/>
      </a:accent2>
      <a:accent3>
        <a:srgbClr val="72B063"/>
      </a:accent3>
      <a:accent4>
        <a:srgbClr val="7D3F95"/>
      </a:accent4>
      <a:accent5>
        <a:srgbClr val="97C0E6"/>
      </a:accent5>
      <a:accent6>
        <a:srgbClr val="1E2275"/>
      </a:accent6>
      <a:hlink>
        <a:srgbClr val="31A0B4"/>
      </a:hlink>
      <a:folHlink>
        <a:srgbClr val="000000"/>
      </a:folHlink>
    </a:clrScheme>
    <a:fontScheme name="APG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 w="12700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APG">
      <a:dk1>
        <a:sysClr val="windowText" lastClr="000000"/>
      </a:dk1>
      <a:lt1>
        <a:sysClr val="window" lastClr="FFFFFF"/>
      </a:lt1>
      <a:dk2>
        <a:srgbClr val="31A0B4"/>
      </a:dk2>
      <a:lt2>
        <a:srgbClr val="F2F2F2"/>
      </a:lt2>
      <a:accent1>
        <a:srgbClr val="F7931D"/>
      </a:accent1>
      <a:accent2>
        <a:srgbClr val="31A0B4"/>
      </a:accent2>
      <a:accent3>
        <a:srgbClr val="72B063"/>
      </a:accent3>
      <a:accent4>
        <a:srgbClr val="7D3F95"/>
      </a:accent4>
      <a:accent5>
        <a:srgbClr val="97C0E6"/>
      </a:accent5>
      <a:accent6>
        <a:srgbClr val="1E2275"/>
      </a:accent6>
      <a:hlink>
        <a:srgbClr val="31A0B4"/>
      </a:hlink>
      <a:folHlink>
        <a:srgbClr val="000000"/>
      </a:folHlink>
    </a:clrScheme>
    <a:fontScheme name="APG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APG">
      <a:dk1>
        <a:sysClr val="windowText" lastClr="000000"/>
      </a:dk1>
      <a:lt1>
        <a:sysClr val="window" lastClr="FFFFFF"/>
      </a:lt1>
      <a:dk2>
        <a:srgbClr val="31A0B4"/>
      </a:dk2>
      <a:lt2>
        <a:srgbClr val="F2F2F2"/>
      </a:lt2>
      <a:accent1>
        <a:srgbClr val="F7931D"/>
      </a:accent1>
      <a:accent2>
        <a:srgbClr val="31A0B4"/>
      </a:accent2>
      <a:accent3>
        <a:srgbClr val="72B063"/>
      </a:accent3>
      <a:accent4>
        <a:srgbClr val="7D3F95"/>
      </a:accent4>
      <a:accent5>
        <a:srgbClr val="97C0E6"/>
      </a:accent5>
      <a:accent6>
        <a:srgbClr val="1E2275"/>
      </a:accent6>
      <a:hlink>
        <a:srgbClr val="31A0B4"/>
      </a:hlink>
      <a:folHlink>
        <a:srgbClr val="000000"/>
      </a:folHlink>
    </a:clrScheme>
    <a:fontScheme name="APG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2B565EBCE860448448C587827421A5" ma:contentTypeVersion="14" ma:contentTypeDescription="Een nieuw document maken." ma:contentTypeScope="" ma:versionID="dab8f48d77715073f15da49e54210d4c">
  <xsd:schema xmlns:xsd="http://www.w3.org/2001/XMLSchema" xmlns:xs="http://www.w3.org/2001/XMLSchema" xmlns:p="http://schemas.microsoft.com/office/2006/metadata/properties" xmlns:ns2="05c81e3d-ed6c-471f-84d6-6ddf405485d1" xmlns:ns3="ed24781b-fc88-4453-ba35-52740f536cf9" targetNamespace="http://schemas.microsoft.com/office/2006/metadata/properties" ma:root="true" ma:fieldsID="a11ec1080557747a5560bde5ab9766ba" ns2:_="" ns3:_="">
    <xsd:import namespace="05c81e3d-ed6c-471f-84d6-6ddf405485d1"/>
    <xsd:import namespace="ed24781b-fc88-4453-ba35-52740f536c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81e3d-ed6c-471f-84d6-6ddf405485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82ca417-47bb-48fe-95e8-659200494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24781b-fc88-4453-ba35-52740f536cf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596e636-31d4-4f9c-a7fa-27d41c924625}" ma:internalName="TaxCatchAll" ma:showField="CatchAllData" ma:web="ed24781b-fc88-4453-ba35-52740f536c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24781b-fc88-4453-ba35-52740f536cf9" xsi:nil="true"/>
    <lcf76f155ced4ddcb4097134ff3c332f xmlns="05c81e3d-ed6c-471f-84d6-6ddf405485d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C50C16-FF35-428B-AE68-85636D510E63}">
  <ds:schemaRefs>
    <ds:schemaRef ds:uri="05c81e3d-ed6c-471f-84d6-6ddf405485d1"/>
    <ds:schemaRef ds:uri="ed24781b-fc88-4453-ba35-52740f536c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98953D7-C032-4A9F-B2FE-EFF5CA82AC5B}">
  <ds:schemaRefs>
    <ds:schemaRef ds:uri="05c81e3d-ed6c-471f-84d6-6ddf405485d1"/>
    <ds:schemaRef ds:uri="ed24781b-fc88-4453-ba35-52740f536c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B4AABA0-E121-49CD-8A67-5CBAEAEC54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APG_2015_v7.potx</Template>
  <Application>Microsoft Office PowerPoint</Application>
  <PresentationFormat>Custom</PresentationFormat>
  <Slides>16</Slides>
  <Notes>16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APG_2015_v7</vt:lpstr>
      <vt:lpstr>Moedig op weg  </vt:lpstr>
      <vt:lpstr>Programma 10.00 - 15.00 uur</vt:lpstr>
      <vt:lpstr>Welkom</vt:lpstr>
      <vt:lpstr>Moedig op weg: vanaf 2022</vt:lpstr>
      <vt:lpstr>PowerPoint Presentation</vt:lpstr>
      <vt:lpstr>Moedig op weg in 2024</vt:lpstr>
      <vt:lpstr>PowerPoint Presentation</vt:lpstr>
      <vt:lpstr>PowerPoint Presentation</vt:lpstr>
      <vt:lpstr>Moedig op weg: vanaf 2025</vt:lpstr>
      <vt:lpstr>Meerjarenvisie Samen het grote verhaal van liefde brengen  Zie: www.apgen.nl/meerjarenvisie  </vt:lpstr>
      <vt:lpstr>Dank en waardering voor extra liefdesaanbieding</vt:lpstr>
      <vt:lpstr>Tijd voor vragen</vt:lpstr>
      <vt:lpstr>PowerPoint Presentation</vt:lpstr>
      <vt:lpstr>De workshops zie ook overzicht in hal</vt:lpstr>
      <vt:lpstr>Workshops</vt:lpstr>
      <vt:lpstr>PowerPoint Presentation</vt:lpstr>
    </vt:vector>
  </TitlesOfParts>
  <Company>Daedalus Presentaties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een lange titel maken</dc:title>
  <dc:creator>Daedalus</dc:creator>
  <cp:revision>1</cp:revision>
  <cp:lastPrinted>2015-04-23T17:24:32Z</cp:lastPrinted>
  <dcterms:created xsi:type="dcterms:W3CDTF">2015-04-30T22:32:02Z</dcterms:created>
  <dcterms:modified xsi:type="dcterms:W3CDTF">2025-06-16T05:36:50Z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0x0101008E2B565EBCE860448448C587827421A5</vt:lpwstr>
  </property>
  <property fmtid="{D5CDD505-2E9C-101B-9397-08002B2CF9AE}" pid="3" name="MediaServiceImageTags">
    <vt:lpwstr/>
  </property>
</Properties>
</file>